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400" r:id="rId2"/>
    <p:sldId id="402" r:id="rId3"/>
    <p:sldId id="403" r:id="rId4"/>
    <p:sldId id="405" r:id="rId5"/>
    <p:sldId id="406" r:id="rId6"/>
    <p:sldId id="407" r:id="rId7"/>
    <p:sldId id="415" r:id="rId8"/>
    <p:sldId id="408" r:id="rId9"/>
    <p:sldId id="411" r:id="rId10"/>
    <p:sldId id="409" r:id="rId11"/>
    <p:sldId id="410" r:id="rId12"/>
    <p:sldId id="412" r:id="rId13"/>
    <p:sldId id="413" r:id="rId14"/>
    <p:sldId id="414" r:id="rId15"/>
    <p:sldId id="416" r:id="rId16"/>
    <p:sldId id="418" r:id="rId17"/>
    <p:sldId id="419" r:id="rId18"/>
    <p:sldId id="42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2" pos="3840" userDrawn="1">
          <p15:clr>
            <a:srgbClr val="A4A3A4"/>
          </p15:clr>
        </p15:guide>
        <p15:guide id="3" pos="456" userDrawn="1">
          <p15:clr>
            <a:srgbClr val="A4A3A4"/>
          </p15:clr>
        </p15:guide>
        <p15:guide id="4" pos="7176" userDrawn="1">
          <p15:clr>
            <a:srgbClr val="A4A3A4"/>
          </p15:clr>
        </p15:guide>
        <p15:guide id="5" orient="horz" pos="21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CA30"/>
    <a:srgbClr val="00863D"/>
    <a:srgbClr val="0037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5405" autoAdjust="0"/>
  </p:normalViewPr>
  <p:slideViewPr>
    <p:cSldViewPr snapToGrid="0" showGuides="1">
      <p:cViewPr>
        <p:scale>
          <a:sx n="66" d="100"/>
          <a:sy n="66" d="100"/>
        </p:scale>
        <p:origin x="-858" y="-270"/>
      </p:cViewPr>
      <p:guideLst>
        <p:guide orient="horz" pos="2184"/>
        <p:guide pos="3840"/>
        <p:guide pos="456"/>
        <p:guide pos="71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869D59-94DC-48E3-8F84-1D07905BCEB2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203D09-5926-4F66-AE61-F8BC0C32C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054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D46CC-EEF8-4B75-92C8-B472F9CB76F4}" type="datetime1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872C3-2ED1-43FB-B3C4-BA6F078D7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64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8345A-BF8C-4491-98EA-5625FE184381}" type="datetime1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872C3-2ED1-43FB-B3C4-BA6F078D7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392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62C42-554E-49D8-BD9C-2055D490F3D3}" type="datetime1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872C3-2ED1-43FB-B3C4-BA6F078D7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89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64860-B04C-470C-BB7E-2199C7691FF9}" type="datetime1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872C3-2ED1-43FB-B3C4-BA6F078D7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93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3E4B-5100-4C90-8963-58730DCE0348}" type="datetime1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872C3-2ED1-43FB-B3C4-BA6F078D7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671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852AC-2167-483E-BA74-60D6753FB778}" type="datetime1">
              <a:rPr lang="en-US" smtClean="0"/>
              <a:t>9/12/2019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872C3-2ED1-43FB-B3C4-BA6F078D7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677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24758-03ED-40BD-B2BB-FD8724BE6C7F}" type="datetime1">
              <a:rPr lang="en-US" smtClean="0"/>
              <a:t>9/12/2019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872C3-2ED1-43FB-B3C4-BA6F078D7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967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1264456" y="675577"/>
            <a:ext cx="484632" cy="471563"/>
            <a:chOff x="3303354" y="2367094"/>
            <a:chExt cx="484632" cy="471563"/>
          </a:xfrm>
        </p:grpSpPr>
        <p:sp>
          <p:nvSpPr>
            <p:cNvPr id="13" name="Pentagon 12"/>
            <p:cNvSpPr/>
            <p:nvPr userDrawn="1"/>
          </p:nvSpPr>
          <p:spPr>
            <a:xfrm rot="5400000">
              <a:off x="3336545" y="2387216"/>
              <a:ext cx="418250" cy="484632"/>
            </a:xfrm>
            <a:prstGeom prst="homePlate">
              <a:avLst>
                <a:gd name="adj" fmla="val 2554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3303354" y="2367094"/>
              <a:ext cx="484632" cy="10662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515380"/>
            <a:ext cx="10696574" cy="735541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vi-V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35881" y="675577"/>
            <a:ext cx="556069" cy="471563"/>
          </a:xfr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fld id="{5DE872C3-2ED1-43FB-B3C4-BA6F078D7CD3}" type="slidenum">
              <a:rPr lang="en-US" smtClean="0"/>
              <a:t>‹#›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0" y="6725537"/>
            <a:ext cx="12192000" cy="132463"/>
            <a:chOff x="0" y="6725537"/>
            <a:chExt cx="12192000" cy="132463"/>
          </a:xfrm>
        </p:grpSpPr>
        <p:sp>
          <p:nvSpPr>
            <p:cNvPr id="7" name="Rectangle 6"/>
            <p:cNvSpPr/>
            <p:nvPr/>
          </p:nvSpPr>
          <p:spPr>
            <a:xfrm>
              <a:off x="0" y="6725538"/>
              <a:ext cx="2418460" cy="13246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836919" y="6725537"/>
              <a:ext cx="2596813" cy="1324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773540" y="6725537"/>
              <a:ext cx="2418460" cy="13246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55080" y="6725537"/>
              <a:ext cx="2418460" cy="1324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418460" y="6725538"/>
              <a:ext cx="2418460" cy="13246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</p:spTree>
    <p:extLst>
      <p:ext uri="{BB962C8B-B14F-4D97-AF65-F5344CB8AC3E}">
        <p14:creationId xmlns:p14="http://schemas.microsoft.com/office/powerpoint/2010/main" val="385142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orient="horz" pos="391">
          <p15:clr>
            <a:srgbClr val="FBAE40"/>
          </p15:clr>
        </p15:guide>
        <p15:guide id="3" pos="504" userDrawn="1">
          <p15:clr>
            <a:srgbClr val="FBAE40"/>
          </p15:clr>
        </p15:guide>
        <p15:guide id="4" pos="7176" userDrawn="1">
          <p15:clr>
            <a:srgbClr val="FBAE40"/>
          </p15:clr>
        </p15:guide>
        <p15:guide id="5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08BAC-4DF5-4505-B591-BEAB2A788B93}" type="datetime1">
              <a:rPr lang="en-US" smtClean="0"/>
              <a:t>9/12/2019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872C3-2ED1-43FB-B3C4-BA6F078D7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194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E3E5F-4659-4FF7-A7F7-A8E6BA2C0813}" type="datetime1">
              <a:rPr lang="en-US" smtClean="0"/>
              <a:t>9/12/2019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872C3-2ED1-43FB-B3C4-BA6F078D7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118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BBFD3-83E5-4EE1-B44C-BD324F172E11}" type="datetime1">
              <a:rPr lang="en-US" smtClean="0"/>
              <a:t>9/12/2019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872C3-2ED1-43FB-B3C4-BA6F078D7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152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1000">
              <a:schemeClr val="bg1">
                <a:lumMod val="95000"/>
              </a:schemeClr>
            </a:gs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3F13FE-5836-4F47-A3B0-18D9628960F4}" type="datetime1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872C3-2ED1-43FB-B3C4-BA6F078D7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682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795" y="241307"/>
            <a:ext cx="10696574" cy="735541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AL-AQSA </a:t>
            </a:r>
            <a:r>
              <a:rPr lang="en-US" sz="2800" b="1" dirty="0" smtClean="0">
                <a:solidFill>
                  <a:srgbClr val="0070C0"/>
                </a:solidFill>
              </a:rPr>
              <a:t>UNIVERSITY</a:t>
            </a:r>
            <a:r>
              <a:rPr lang="en-US" sz="2800" b="1" dirty="0">
                <a:solidFill>
                  <a:srgbClr val="0070C0"/>
                </a:solidFill>
              </a:rPr>
              <a:t/>
            </a:r>
            <a:br>
              <a:rPr lang="en-US" sz="2800" b="1" dirty="0">
                <a:solidFill>
                  <a:srgbClr val="0070C0"/>
                </a:solidFill>
              </a:rPr>
            </a:br>
            <a:r>
              <a:rPr lang="en-US" sz="2400" b="1" dirty="0">
                <a:solidFill>
                  <a:srgbClr val="0070C0"/>
                </a:solidFill>
              </a:rPr>
              <a:t>Faculty of Computers and Information Technology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872C3-2ED1-43FB-B3C4-BA6F078D7CD3}" type="slidenum">
              <a:rPr lang="en-US" smtClean="0"/>
              <a:t>1</a:t>
            </a:fld>
            <a:endParaRPr lang="en-US"/>
          </a:p>
        </p:txBody>
      </p:sp>
      <p:sp>
        <p:nvSpPr>
          <p:cNvPr id="4" name="Diamond 3"/>
          <p:cNvSpPr/>
          <p:nvPr/>
        </p:nvSpPr>
        <p:spPr>
          <a:xfrm>
            <a:off x="633813" y="1007079"/>
            <a:ext cx="4572000" cy="4572000"/>
          </a:xfrm>
          <a:prstGeom prst="diamon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iamond 4"/>
          <p:cNvSpPr/>
          <p:nvPr/>
        </p:nvSpPr>
        <p:spPr>
          <a:xfrm>
            <a:off x="2919813" y="4436079"/>
            <a:ext cx="2286000" cy="2286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iamond 5"/>
          <p:cNvSpPr/>
          <p:nvPr/>
        </p:nvSpPr>
        <p:spPr>
          <a:xfrm>
            <a:off x="4062813" y="3293079"/>
            <a:ext cx="2286000" cy="2286000"/>
          </a:xfrm>
          <a:prstGeom prst="diamond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iamond 6"/>
          <p:cNvSpPr/>
          <p:nvPr/>
        </p:nvSpPr>
        <p:spPr>
          <a:xfrm>
            <a:off x="5205813" y="4436079"/>
            <a:ext cx="2286000" cy="2286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iamond 7"/>
          <p:cNvSpPr/>
          <p:nvPr/>
        </p:nvSpPr>
        <p:spPr>
          <a:xfrm>
            <a:off x="6348813" y="3293079"/>
            <a:ext cx="2286000" cy="2286000"/>
          </a:xfrm>
          <a:prstGeom prst="diamon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5205813" y="2150079"/>
            <a:ext cx="2286000" cy="2286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Diamond 9"/>
          <p:cNvSpPr/>
          <p:nvPr/>
        </p:nvSpPr>
        <p:spPr>
          <a:xfrm>
            <a:off x="7487984" y="2150079"/>
            <a:ext cx="2286000" cy="2286000"/>
          </a:xfrm>
          <a:prstGeom prst="diamond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/>
          <p:cNvSpPr/>
          <p:nvPr/>
        </p:nvSpPr>
        <p:spPr>
          <a:xfrm rot="18884707">
            <a:off x="1306619" y="1645826"/>
            <a:ext cx="3230217" cy="3230217"/>
          </a:xfrm>
          <a:prstGeom prst="rtTriangl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iamond 12"/>
          <p:cNvSpPr/>
          <p:nvPr/>
        </p:nvSpPr>
        <p:spPr>
          <a:xfrm>
            <a:off x="7484155" y="2150079"/>
            <a:ext cx="2286000" cy="2286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iamond 13"/>
          <p:cNvSpPr/>
          <p:nvPr/>
        </p:nvSpPr>
        <p:spPr>
          <a:xfrm>
            <a:off x="6341155" y="3289337"/>
            <a:ext cx="2286000" cy="2286000"/>
          </a:xfrm>
          <a:prstGeom prst="diamond">
            <a:avLst/>
          </a:prstGeom>
          <a:solidFill>
            <a:schemeClr val="accent3">
              <a:alpha val="4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561818" y="1310581"/>
            <a:ext cx="52879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Programming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Challenge ~2~</a:t>
            </a:r>
          </a:p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itchFamily="34" charset="0"/>
              </a:rPr>
              <a:t>Truke Virus Definition</a:t>
            </a:r>
            <a:endParaRPr lang="ar-SA" b="1" dirty="0">
              <a:solidFill>
                <a:schemeClr val="tx1">
                  <a:lumMod val="75000"/>
                  <a:lumOff val="25000"/>
                </a:schemeClr>
              </a:solidFill>
              <a:latin typeface="Arial Black" pitchFamily="34" charset="0"/>
            </a:endParaRPr>
          </a:p>
          <a:p>
            <a:pPr algn="ctr"/>
            <a:endParaRPr lang="id-ID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8" name="صورة 1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1" b="98919" l="721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804" y="1741070"/>
            <a:ext cx="3104017" cy="3104017"/>
          </a:xfrm>
          <a:prstGeom prst="rect">
            <a:avLst/>
          </a:prstGeom>
        </p:spPr>
      </p:pic>
      <p:sp>
        <p:nvSpPr>
          <p:cNvPr id="22" name="Diamond 12"/>
          <p:cNvSpPr/>
          <p:nvPr/>
        </p:nvSpPr>
        <p:spPr>
          <a:xfrm>
            <a:off x="6348813" y="1003337"/>
            <a:ext cx="2286000" cy="2286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iamond 12"/>
          <p:cNvSpPr/>
          <p:nvPr/>
        </p:nvSpPr>
        <p:spPr>
          <a:xfrm>
            <a:off x="8640534" y="1012559"/>
            <a:ext cx="2286000" cy="2286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مربع نص 23"/>
          <p:cNvSpPr txBox="1"/>
          <p:nvPr/>
        </p:nvSpPr>
        <p:spPr>
          <a:xfrm>
            <a:off x="9109755" y="1607728"/>
            <a:ext cx="132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 </a:t>
            </a:r>
            <a:r>
              <a:rPr lang="en-US" sz="3200" b="1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“3”</a:t>
            </a:r>
            <a:endParaRPr lang="en-US" sz="32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5" name="صورة 2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3291" l="9684" r="911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3379">
            <a:off x="6517791" y="1280180"/>
            <a:ext cx="2369294" cy="2351789"/>
          </a:xfrm>
          <a:prstGeom prst="rect">
            <a:avLst/>
          </a:prstGeom>
        </p:spPr>
      </p:pic>
      <p:sp>
        <p:nvSpPr>
          <p:cNvPr id="12" name="مربع نص 11"/>
          <p:cNvSpPr txBox="1"/>
          <p:nvPr/>
        </p:nvSpPr>
        <p:spPr>
          <a:xfrm>
            <a:off x="4062813" y="4125223"/>
            <a:ext cx="216381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A" sz="3600" b="1" dirty="0">
                <a:solidFill>
                  <a:srgbClr val="002060"/>
                </a:solidFill>
                <a:cs typeface="Akhbar MT" pitchFamily="2" charset="-78"/>
              </a:rPr>
              <a:t>د. حسن داود. </a:t>
            </a:r>
          </a:p>
          <a:p>
            <a:pPr algn="ctr"/>
            <a:endParaRPr lang="en-US" sz="3200" dirty="0">
              <a:solidFill>
                <a:srgbClr val="002060"/>
              </a:solidFill>
            </a:endParaRPr>
          </a:p>
        </p:txBody>
      </p:sp>
      <p:sp>
        <p:nvSpPr>
          <p:cNvPr id="26" name="مربع نص 25"/>
          <p:cNvSpPr txBox="1"/>
          <p:nvPr/>
        </p:nvSpPr>
        <p:spPr>
          <a:xfrm>
            <a:off x="5455817" y="2927130"/>
            <a:ext cx="1882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A" sz="3600" b="1" dirty="0">
                <a:solidFill>
                  <a:srgbClr val="002060"/>
                </a:solidFill>
                <a:cs typeface="Akhbar MT" pitchFamily="2" charset="-78"/>
              </a:rPr>
              <a:t>د. </a:t>
            </a:r>
            <a:r>
              <a:rPr lang="ar-SA" sz="3600" b="1" dirty="0" smtClean="0">
                <a:solidFill>
                  <a:srgbClr val="002060"/>
                </a:solidFill>
                <a:cs typeface="Akhbar MT" pitchFamily="2" charset="-78"/>
              </a:rPr>
              <a:t>حازم الباز</a:t>
            </a:r>
            <a:endParaRPr lang="ar-SA" sz="3600" b="1" dirty="0">
              <a:solidFill>
                <a:srgbClr val="002060"/>
              </a:solidFill>
              <a:cs typeface="Akhbar MT" pitchFamily="2" charset="-78"/>
            </a:endParaRPr>
          </a:p>
          <a:p>
            <a:pPr algn="ctr"/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27" name="مربع نص 26"/>
          <p:cNvSpPr txBox="1"/>
          <p:nvPr/>
        </p:nvSpPr>
        <p:spPr>
          <a:xfrm>
            <a:off x="3085820" y="5256079"/>
            <a:ext cx="1953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A" sz="3600" b="1" dirty="0">
                <a:solidFill>
                  <a:srgbClr val="002060"/>
                </a:solidFill>
                <a:cs typeface="Akhbar MT" pitchFamily="2" charset="-78"/>
              </a:rPr>
              <a:t>د. </a:t>
            </a:r>
            <a:r>
              <a:rPr lang="ar-SA" sz="3600" b="1" dirty="0" smtClean="0">
                <a:solidFill>
                  <a:srgbClr val="002060"/>
                </a:solidFill>
                <a:cs typeface="Akhbar MT" pitchFamily="2" charset="-78"/>
              </a:rPr>
              <a:t>يحيى عامر</a:t>
            </a:r>
            <a:endParaRPr lang="ar-SA" sz="3600" b="1" dirty="0">
              <a:solidFill>
                <a:srgbClr val="002060"/>
              </a:solidFill>
              <a:cs typeface="Akhbar MT" pitchFamily="2" charset="-78"/>
            </a:endParaRPr>
          </a:p>
          <a:p>
            <a:pPr algn="ctr"/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15" name="مربع نص 14"/>
          <p:cNvSpPr txBox="1"/>
          <p:nvPr/>
        </p:nvSpPr>
        <p:spPr>
          <a:xfrm>
            <a:off x="7723341" y="3036949"/>
            <a:ext cx="2102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A" sz="2800" b="1" dirty="0" smtClean="0">
                <a:solidFill>
                  <a:srgbClr val="003760"/>
                </a:solidFill>
              </a:rPr>
              <a:t>أسماء الجملة</a:t>
            </a:r>
            <a:endParaRPr lang="en-US" sz="2800" b="1" dirty="0">
              <a:solidFill>
                <a:srgbClr val="003760"/>
              </a:solidFill>
            </a:endParaRPr>
          </a:p>
        </p:txBody>
      </p:sp>
      <p:sp>
        <p:nvSpPr>
          <p:cNvPr id="28" name="مربع نص 27"/>
          <p:cNvSpPr txBox="1"/>
          <p:nvPr/>
        </p:nvSpPr>
        <p:spPr>
          <a:xfrm>
            <a:off x="6440547" y="4181123"/>
            <a:ext cx="2102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A" sz="2800" b="1" dirty="0" smtClean="0">
                <a:solidFill>
                  <a:srgbClr val="003760"/>
                </a:solidFill>
              </a:rPr>
              <a:t>شيماء غانم</a:t>
            </a:r>
            <a:endParaRPr lang="en-US" sz="2800" b="1" dirty="0">
              <a:solidFill>
                <a:srgbClr val="003760"/>
              </a:solidFill>
            </a:endParaRPr>
          </a:p>
        </p:txBody>
      </p:sp>
      <p:sp>
        <p:nvSpPr>
          <p:cNvPr id="29" name="مربع نص 28"/>
          <p:cNvSpPr txBox="1"/>
          <p:nvPr/>
        </p:nvSpPr>
        <p:spPr>
          <a:xfrm>
            <a:off x="5297547" y="5249831"/>
            <a:ext cx="2102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A" sz="2800" b="1" dirty="0" smtClean="0">
                <a:solidFill>
                  <a:srgbClr val="003760"/>
                </a:solidFill>
              </a:rPr>
              <a:t>فداء الأشقر</a:t>
            </a:r>
            <a:endParaRPr lang="en-US" sz="2800" b="1" dirty="0">
              <a:solidFill>
                <a:srgbClr val="0037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18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980" y="984421"/>
            <a:ext cx="10696574" cy="735541"/>
          </a:xfrm>
        </p:spPr>
        <p:txBody>
          <a:bodyPr/>
          <a:lstStyle/>
          <a:p>
            <a:pPr algn="ctr"/>
            <a:r>
              <a:rPr lang="en-US" dirty="0" smtClean="0"/>
              <a:t>Ransomware </a:t>
            </a:r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872C3-2ED1-43FB-B3C4-BA6F078D7CD3}" type="slidenum">
              <a:rPr lang="en-US" smtClean="0"/>
              <a:t>10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671013" y="1260675"/>
            <a:ext cx="5104158" cy="5454745"/>
            <a:chOff x="1559421" y="1403255"/>
            <a:chExt cx="5104158" cy="5454745"/>
          </a:xfrm>
        </p:grpSpPr>
        <p:sp>
          <p:nvSpPr>
            <p:cNvPr id="5" name="流程图: 卡片 8"/>
            <p:cNvSpPr/>
            <p:nvPr/>
          </p:nvSpPr>
          <p:spPr>
            <a:xfrm rot="16200000">
              <a:off x="-288162" y="3250838"/>
              <a:ext cx="4271229" cy="576064"/>
            </a:xfrm>
            <a:custGeom>
              <a:avLst/>
              <a:gdLst>
                <a:gd name="connsiteX0" fmla="*/ 0 w 10000"/>
                <a:gd name="connsiteY0" fmla="*/ 2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0 w 10000"/>
                <a:gd name="connsiteY0" fmla="*/ 2000 h 10000"/>
                <a:gd name="connsiteX1" fmla="*/ 6671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0 w 10000"/>
                <a:gd name="connsiteY0" fmla="*/ 10000 h 10000"/>
                <a:gd name="connsiteX1" fmla="*/ 6671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89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2089" y="0"/>
                  </a:ln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close/>
                </a:path>
              </a:pathLst>
            </a:custGeom>
            <a:gradFill>
              <a:gsLst>
                <a:gs pos="54000">
                  <a:schemeClr val="accent2"/>
                </a:gs>
                <a:gs pos="0">
                  <a:schemeClr val="accent2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流程图: 卡片 8"/>
            <p:cNvSpPr/>
            <p:nvPr/>
          </p:nvSpPr>
          <p:spPr>
            <a:xfrm rot="10800000" flipV="1">
              <a:off x="2135485" y="4519109"/>
              <a:ext cx="4528094" cy="1155375"/>
            </a:xfrm>
            <a:custGeom>
              <a:avLst/>
              <a:gdLst>
                <a:gd name="connsiteX0" fmla="*/ 0 w 10000"/>
                <a:gd name="connsiteY0" fmla="*/ 2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0 w 10000"/>
                <a:gd name="connsiteY0" fmla="*/ 2000 h 10000"/>
                <a:gd name="connsiteX1" fmla="*/ 6671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0 w 10000"/>
                <a:gd name="connsiteY0" fmla="*/ 10000 h 10000"/>
                <a:gd name="connsiteX1" fmla="*/ 6671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1940 w 10000"/>
                <a:gd name="connsiteY1" fmla="*/ 11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37 h 10037"/>
                <a:gd name="connsiteX1" fmla="*/ 1948 w 10000"/>
                <a:gd name="connsiteY1" fmla="*/ 0 h 10037"/>
                <a:gd name="connsiteX2" fmla="*/ 10000 w 10000"/>
                <a:gd name="connsiteY2" fmla="*/ 37 h 10037"/>
                <a:gd name="connsiteX3" fmla="*/ 10000 w 10000"/>
                <a:gd name="connsiteY3" fmla="*/ 10037 h 10037"/>
                <a:gd name="connsiteX4" fmla="*/ 0 w 10000"/>
                <a:gd name="connsiteY4" fmla="*/ 10037 h 1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37">
                  <a:moveTo>
                    <a:pt x="0" y="10037"/>
                  </a:moveTo>
                  <a:lnTo>
                    <a:pt x="1948" y="0"/>
                  </a:lnTo>
                  <a:lnTo>
                    <a:pt x="10000" y="37"/>
                  </a:lnTo>
                  <a:lnTo>
                    <a:pt x="10000" y="10037"/>
                  </a:lnTo>
                  <a:lnTo>
                    <a:pt x="0" y="10037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0">
                  <a:schemeClr val="accent2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19"/>
            <p:cNvSpPr/>
            <p:nvPr/>
          </p:nvSpPr>
          <p:spPr>
            <a:xfrm>
              <a:off x="6087515" y="5674486"/>
              <a:ext cx="576064" cy="1183514"/>
            </a:xfrm>
            <a:prstGeom prst="rect">
              <a:avLst/>
            </a:prstGeom>
            <a:gradFill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2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103061" y="1260673"/>
            <a:ext cx="5256584" cy="5454746"/>
            <a:chOff x="1703437" y="1403254"/>
            <a:chExt cx="5256584" cy="5454746"/>
          </a:xfrm>
        </p:grpSpPr>
        <p:sp>
          <p:nvSpPr>
            <p:cNvPr id="9" name="矩形 17"/>
            <p:cNvSpPr/>
            <p:nvPr/>
          </p:nvSpPr>
          <p:spPr>
            <a:xfrm rot="10800000">
              <a:off x="6375548" y="4375092"/>
              <a:ext cx="576064" cy="2482908"/>
            </a:xfrm>
            <a:prstGeom prst="rect">
              <a:avLst/>
            </a:prstGeom>
            <a:gradFill>
              <a:gsLst>
                <a:gs pos="100000">
                  <a:schemeClr val="accent4">
                    <a:lumMod val="75000"/>
                  </a:schemeClr>
                </a:gs>
                <a:gs pos="0">
                  <a:schemeClr val="accent4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14"/>
            <p:cNvSpPr/>
            <p:nvPr/>
          </p:nvSpPr>
          <p:spPr>
            <a:xfrm>
              <a:off x="1703437" y="1403254"/>
              <a:ext cx="576064" cy="1819709"/>
            </a:xfrm>
            <a:prstGeom prst="rect">
              <a:avLst/>
            </a:prstGeom>
            <a:gradFill>
              <a:gsLst>
                <a:gs pos="100000">
                  <a:schemeClr val="accent4">
                    <a:lumMod val="75000"/>
                  </a:schemeClr>
                </a:gs>
                <a:gs pos="0">
                  <a:schemeClr val="accent4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流程图: 数据 16"/>
            <p:cNvSpPr/>
            <p:nvPr/>
          </p:nvSpPr>
          <p:spPr>
            <a:xfrm flipH="1">
              <a:off x="1703437" y="3210243"/>
              <a:ext cx="5256584" cy="1164851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37 h 10037"/>
                <a:gd name="connsiteX1" fmla="*/ 1118 w 10000"/>
                <a:gd name="connsiteY1" fmla="*/ 0 h 10037"/>
                <a:gd name="connsiteX2" fmla="*/ 10000 w 10000"/>
                <a:gd name="connsiteY2" fmla="*/ 37 h 10037"/>
                <a:gd name="connsiteX3" fmla="*/ 8000 w 10000"/>
                <a:gd name="connsiteY3" fmla="*/ 10037 h 10037"/>
                <a:gd name="connsiteX4" fmla="*/ 0 w 10000"/>
                <a:gd name="connsiteY4" fmla="*/ 10037 h 10037"/>
                <a:gd name="connsiteX0" fmla="*/ 0 w 10000"/>
                <a:gd name="connsiteY0" fmla="*/ 10037 h 10037"/>
                <a:gd name="connsiteX1" fmla="*/ 1118 w 10000"/>
                <a:gd name="connsiteY1" fmla="*/ 0 h 10037"/>
                <a:gd name="connsiteX2" fmla="*/ 10000 w 10000"/>
                <a:gd name="connsiteY2" fmla="*/ 37 h 10037"/>
                <a:gd name="connsiteX3" fmla="*/ 8797 w 10000"/>
                <a:gd name="connsiteY3" fmla="*/ 10037 h 10037"/>
                <a:gd name="connsiteX4" fmla="*/ 0 w 10000"/>
                <a:gd name="connsiteY4" fmla="*/ 10037 h 1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37">
                  <a:moveTo>
                    <a:pt x="0" y="10037"/>
                  </a:moveTo>
                  <a:lnTo>
                    <a:pt x="1118" y="0"/>
                  </a:lnTo>
                  <a:lnTo>
                    <a:pt x="10000" y="37"/>
                  </a:lnTo>
                  <a:lnTo>
                    <a:pt x="8797" y="10037"/>
                  </a:lnTo>
                  <a:lnTo>
                    <a:pt x="0" y="10037"/>
                  </a:lnTo>
                  <a:close/>
                </a:path>
              </a:pathLst>
            </a:custGeom>
            <a:gradFill>
              <a:gsLst>
                <a:gs pos="100000">
                  <a:schemeClr val="accent4">
                    <a:lumMod val="75000"/>
                  </a:schemeClr>
                </a:gs>
                <a:gs pos="0">
                  <a:schemeClr val="accent4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2418460" y="6765730"/>
            <a:ext cx="2418460" cy="92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3" name="Group 12"/>
          <p:cNvGrpSpPr/>
          <p:nvPr/>
        </p:nvGrpSpPr>
        <p:grpSpPr>
          <a:xfrm>
            <a:off x="-2470" y="1260673"/>
            <a:ext cx="4608512" cy="5454744"/>
            <a:chOff x="695325" y="1403256"/>
            <a:chExt cx="4608512" cy="5454744"/>
          </a:xfrm>
        </p:grpSpPr>
        <p:sp>
          <p:nvSpPr>
            <p:cNvPr id="14" name="矩形 18"/>
            <p:cNvSpPr/>
            <p:nvPr/>
          </p:nvSpPr>
          <p:spPr>
            <a:xfrm rot="10800000">
              <a:off x="4727773" y="3006937"/>
              <a:ext cx="576064" cy="3851063"/>
            </a:xfrm>
            <a:prstGeom prst="rect">
              <a:avLst/>
            </a:prstGeom>
            <a:gradFill>
              <a:gsLst>
                <a:gs pos="100000">
                  <a:schemeClr val="accent3">
                    <a:lumMod val="75000"/>
                  </a:schemeClr>
                </a:gs>
                <a:gs pos="0">
                  <a:schemeClr val="accent3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流程图: 卡片 8"/>
            <p:cNvSpPr/>
            <p:nvPr/>
          </p:nvSpPr>
          <p:spPr>
            <a:xfrm rot="16200000">
              <a:off x="325531" y="1773050"/>
              <a:ext cx="1603683" cy="864096"/>
            </a:xfrm>
            <a:custGeom>
              <a:avLst/>
              <a:gdLst>
                <a:gd name="connsiteX0" fmla="*/ 0 w 10000"/>
                <a:gd name="connsiteY0" fmla="*/ 2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0 w 10000"/>
                <a:gd name="connsiteY0" fmla="*/ 2000 h 10000"/>
                <a:gd name="connsiteX1" fmla="*/ 6671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0 w 10000"/>
                <a:gd name="connsiteY0" fmla="*/ 10000 h 10000"/>
                <a:gd name="connsiteX1" fmla="*/ 6671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6671" y="0"/>
                  </a:ln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流程图: 卡片 8"/>
            <p:cNvSpPr/>
            <p:nvPr/>
          </p:nvSpPr>
          <p:spPr>
            <a:xfrm rot="10800000" flipV="1">
              <a:off x="1559421" y="1854814"/>
              <a:ext cx="3744416" cy="1152127"/>
            </a:xfrm>
            <a:custGeom>
              <a:avLst/>
              <a:gdLst>
                <a:gd name="connsiteX0" fmla="*/ 0 w 10000"/>
                <a:gd name="connsiteY0" fmla="*/ 2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0 w 10000"/>
                <a:gd name="connsiteY0" fmla="*/ 2000 h 10000"/>
                <a:gd name="connsiteX1" fmla="*/ 6671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0 w 10000"/>
                <a:gd name="connsiteY0" fmla="*/ 10000 h 10000"/>
                <a:gd name="connsiteX1" fmla="*/ 6671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1940 w 10000"/>
                <a:gd name="connsiteY1" fmla="*/ 11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37 h 10037"/>
                <a:gd name="connsiteX1" fmla="*/ 1948 w 10000"/>
                <a:gd name="connsiteY1" fmla="*/ 0 h 10037"/>
                <a:gd name="connsiteX2" fmla="*/ 10000 w 10000"/>
                <a:gd name="connsiteY2" fmla="*/ 37 h 10037"/>
                <a:gd name="connsiteX3" fmla="*/ 10000 w 10000"/>
                <a:gd name="connsiteY3" fmla="*/ 10037 h 10037"/>
                <a:gd name="connsiteX4" fmla="*/ 0 w 10000"/>
                <a:gd name="connsiteY4" fmla="*/ 10037 h 1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37">
                  <a:moveTo>
                    <a:pt x="0" y="10037"/>
                  </a:moveTo>
                  <a:lnTo>
                    <a:pt x="1948" y="0"/>
                  </a:lnTo>
                  <a:lnTo>
                    <a:pt x="10000" y="37"/>
                  </a:lnTo>
                  <a:lnTo>
                    <a:pt x="10000" y="10037"/>
                  </a:lnTo>
                  <a:lnTo>
                    <a:pt x="0" y="1003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572781" y="3298458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02</a:t>
            </a:r>
            <a:endParaRPr lang="zh-CN" altLang="en-US" sz="2800" b="1" dirty="0">
              <a:solidFill>
                <a:schemeClr val="bg1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71690" y="4827179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81625" y="3360013"/>
            <a:ext cx="3422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</a:rPr>
              <a:t>Decryption           function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57107" y="4501536"/>
            <a:ext cx="17742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Partition_windows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727773" y="6725537"/>
            <a:ext cx="2223839" cy="132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2" name="Rectangle 21"/>
          <p:cNvSpPr/>
          <p:nvPr/>
        </p:nvSpPr>
        <p:spPr>
          <a:xfrm>
            <a:off x="9773540" y="6725537"/>
            <a:ext cx="2418460" cy="9227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Rectangle 22"/>
          <p:cNvSpPr/>
          <p:nvPr/>
        </p:nvSpPr>
        <p:spPr>
          <a:xfrm>
            <a:off x="6960020" y="6725537"/>
            <a:ext cx="2813519" cy="1324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/>
          <p:cNvSpPr txBox="1"/>
          <p:nvPr/>
        </p:nvSpPr>
        <p:spPr>
          <a:xfrm>
            <a:off x="1078982" y="2129618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01</a:t>
            </a:r>
            <a:endParaRPr lang="zh-CN" altLang="en-US" sz="2800" b="1" dirty="0">
              <a:solidFill>
                <a:schemeClr val="bg1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664399" y="2189941"/>
            <a:ext cx="2768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</a:rPr>
              <a:t>Encryption function </a:t>
            </a:r>
            <a:endParaRPr lang="ar-SA" altLang="zh-CN" sz="2400" b="1" dirty="0">
              <a:solidFill>
                <a:schemeClr val="bg1"/>
              </a:solidFill>
            </a:endParaRPr>
          </a:p>
        </p:txBody>
      </p:sp>
      <p:sp>
        <p:nvSpPr>
          <p:cNvPr id="38" name="مربع نص 37"/>
          <p:cNvSpPr txBox="1"/>
          <p:nvPr/>
        </p:nvSpPr>
        <p:spPr>
          <a:xfrm>
            <a:off x="4523761" y="5011845"/>
            <a:ext cx="107171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function</a:t>
            </a:r>
            <a:endParaRPr lang="zh-CN" altLang="en-US" sz="1100" b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grpSp>
        <p:nvGrpSpPr>
          <p:cNvPr id="31" name="Group 3"/>
          <p:cNvGrpSpPr/>
          <p:nvPr/>
        </p:nvGrpSpPr>
        <p:grpSpPr>
          <a:xfrm flipH="1">
            <a:off x="6936961" y="1260672"/>
            <a:ext cx="4432592" cy="5454745"/>
            <a:chOff x="1559421" y="1403255"/>
            <a:chExt cx="5104158" cy="5454745"/>
          </a:xfrm>
        </p:grpSpPr>
        <p:sp>
          <p:nvSpPr>
            <p:cNvPr id="32" name="流程图: 卡片 8"/>
            <p:cNvSpPr/>
            <p:nvPr/>
          </p:nvSpPr>
          <p:spPr>
            <a:xfrm rot="16200000">
              <a:off x="-288162" y="3250838"/>
              <a:ext cx="4271229" cy="576064"/>
            </a:xfrm>
            <a:custGeom>
              <a:avLst/>
              <a:gdLst>
                <a:gd name="connsiteX0" fmla="*/ 0 w 10000"/>
                <a:gd name="connsiteY0" fmla="*/ 2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0 w 10000"/>
                <a:gd name="connsiteY0" fmla="*/ 2000 h 10000"/>
                <a:gd name="connsiteX1" fmla="*/ 6671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0 w 10000"/>
                <a:gd name="connsiteY0" fmla="*/ 10000 h 10000"/>
                <a:gd name="connsiteX1" fmla="*/ 6671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89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2089" y="0"/>
                  </a:ln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close/>
                </a:path>
              </a:pathLst>
            </a:custGeom>
            <a:gradFill>
              <a:gsLst>
                <a:gs pos="54000">
                  <a:schemeClr val="accent2"/>
                </a:gs>
                <a:gs pos="0">
                  <a:schemeClr val="accent2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流程图: 卡片 8"/>
            <p:cNvSpPr/>
            <p:nvPr/>
          </p:nvSpPr>
          <p:spPr>
            <a:xfrm rot="10800000" flipV="1">
              <a:off x="2135485" y="4519109"/>
              <a:ext cx="4528094" cy="1155375"/>
            </a:xfrm>
            <a:custGeom>
              <a:avLst/>
              <a:gdLst>
                <a:gd name="connsiteX0" fmla="*/ 0 w 10000"/>
                <a:gd name="connsiteY0" fmla="*/ 2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0 w 10000"/>
                <a:gd name="connsiteY0" fmla="*/ 2000 h 10000"/>
                <a:gd name="connsiteX1" fmla="*/ 6671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0 w 10000"/>
                <a:gd name="connsiteY0" fmla="*/ 10000 h 10000"/>
                <a:gd name="connsiteX1" fmla="*/ 6671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1940 w 10000"/>
                <a:gd name="connsiteY1" fmla="*/ 11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37 h 10037"/>
                <a:gd name="connsiteX1" fmla="*/ 1948 w 10000"/>
                <a:gd name="connsiteY1" fmla="*/ 0 h 10037"/>
                <a:gd name="connsiteX2" fmla="*/ 10000 w 10000"/>
                <a:gd name="connsiteY2" fmla="*/ 37 h 10037"/>
                <a:gd name="connsiteX3" fmla="*/ 10000 w 10000"/>
                <a:gd name="connsiteY3" fmla="*/ 10037 h 10037"/>
                <a:gd name="connsiteX4" fmla="*/ 0 w 10000"/>
                <a:gd name="connsiteY4" fmla="*/ 10037 h 1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37">
                  <a:moveTo>
                    <a:pt x="0" y="10037"/>
                  </a:moveTo>
                  <a:lnTo>
                    <a:pt x="1948" y="0"/>
                  </a:lnTo>
                  <a:lnTo>
                    <a:pt x="10000" y="37"/>
                  </a:lnTo>
                  <a:lnTo>
                    <a:pt x="10000" y="10037"/>
                  </a:lnTo>
                  <a:lnTo>
                    <a:pt x="0" y="10037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0">
                  <a:schemeClr val="accent2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19"/>
            <p:cNvSpPr/>
            <p:nvPr/>
          </p:nvSpPr>
          <p:spPr>
            <a:xfrm>
              <a:off x="6087515" y="5674486"/>
              <a:ext cx="576064" cy="1183514"/>
            </a:xfrm>
            <a:prstGeom prst="rect">
              <a:avLst/>
            </a:prstGeom>
            <a:gradFill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2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Group 7"/>
          <p:cNvGrpSpPr/>
          <p:nvPr/>
        </p:nvGrpSpPr>
        <p:grpSpPr>
          <a:xfrm flipH="1">
            <a:off x="5870245" y="1260888"/>
            <a:ext cx="5112525" cy="5454746"/>
            <a:chOff x="1703437" y="1403254"/>
            <a:chExt cx="5256584" cy="5454746"/>
          </a:xfrm>
        </p:grpSpPr>
        <p:sp>
          <p:nvSpPr>
            <p:cNvPr id="39" name="矩形 17"/>
            <p:cNvSpPr/>
            <p:nvPr/>
          </p:nvSpPr>
          <p:spPr>
            <a:xfrm rot="10800000">
              <a:off x="6375548" y="4375092"/>
              <a:ext cx="576064" cy="2482908"/>
            </a:xfrm>
            <a:prstGeom prst="rect">
              <a:avLst/>
            </a:prstGeom>
            <a:gradFill>
              <a:gsLst>
                <a:gs pos="100000">
                  <a:schemeClr val="accent4">
                    <a:lumMod val="75000"/>
                  </a:schemeClr>
                </a:gs>
                <a:gs pos="0">
                  <a:schemeClr val="accent4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14"/>
            <p:cNvSpPr/>
            <p:nvPr/>
          </p:nvSpPr>
          <p:spPr>
            <a:xfrm>
              <a:off x="1703437" y="1403254"/>
              <a:ext cx="576065" cy="1819709"/>
            </a:xfrm>
            <a:prstGeom prst="rect">
              <a:avLst/>
            </a:prstGeom>
            <a:gradFill>
              <a:gsLst>
                <a:gs pos="100000">
                  <a:schemeClr val="accent4">
                    <a:lumMod val="75000"/>
                  </a:schemeClr>
                </a:gs>
                <a:gs pos="0">
                  <a:schemeClr val="accent4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流程图: 数据 16"/>
            <p:cNvSpPr/>
            <p:nvPr/>
          </p:nvSpPr>
          <p:spPr>
            <a:xfrm flipH="1">
              <a:off x="1703437" y="3210243"/>
              <a:ext cx="5256584" cy="1164851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37 h 10037"/>
                <a:gd name="connsiteX1" fmla="*/ 1118 w 10000"/>
                <a:gd name="connsiteY1" fmla="*/ 0 h 10037"/>
                <a:gd name="connsiteX2" fmla="*/ 10000 w 10000"/>
                <a:gd name="connsiteY2" fmla="*/ 37 h 10037"/>
                <a:gd name="connsiteX3" fmla="*/ 8000 w 10000"/>
                <a:gd name="connsiteY3" fmla="*/ 10037 h 10037"/>
                <a:gd name="connsiteX4" fmla="*/ 0 w 10000"/>
                <a:gd name="connsiteY4" fmla="*/ 10037 h 10037"/>
                <a:gd name="connsiteX0" fmla="*/ 0 w 10000"/>
                <a:gd name="connsiteY0" fmla="*/ 10037 h 10037"/>
                <a:gd name="connsiteX1" fmla="*/ 1118 w 10000"/>
                <a:gd name="connsiteY1" fmla="*/ 0 h 10037"/>
                <a:gd name="connsiteX2" fmla="*/ 10000 w 10000"/>
                <a:gd name="connsiteY2" fmla="*/ 37 h 10037"/>
                <a:gd name="connsiteX3" fmla="*/ 8797 w 10000"/>
                <a:gd name="connsiteY3" fmla="*/ 10037 h 10037"/>
                <a:gd name="connsiteX4" fmla="*/ 0 w 10000"/>
                <a:gd name="connsiteY4" fmla="*/ 10037 h 1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37">
                  <a:moveTo>
                    <a:pt x="0" y="10037"/>
                  </a:moveTo>
                  <a:lnTo>
                    <a:pt x="1118" y="0"/>
                  </a:lnTo>
                  <a:lnTo>
                    <a:pt x="10000" y="37"/>
                  </a:lnTo>
                  <a:lnTo>
                    <a:pt x="8797" y="10037"/>
                  </a:lnTo>
                  <a:lnTo>
                    <a:pt x="0" y="10037"/>
                  </a:lnTo>
                  <a:close/>
                </a:path>
              </a:pathLst>
            </a:custGeom>
            <a:gradFill>
              <a:gsLst>
                <a:gs pos="100000">
                  <a:schemeClr val="accent4">
                    <a:lumMod val="75000"/>
                  </a:schemeClr>
                </a:gs>
                <a:gs pos="0">
                  <a:schemeClr val="accent4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Group 12"/>
          <p:cNvGrpSpPr/>
          <p:nvPr/>
        </p:nvGrpSpPr>
        <p:grpSpPr>
          <a:xfrm flipH="1">
            <a:off x="7805616" y="1268405"/>
            <a:ext cx="4386384" cy="5454744"/>
            <a:chOff x="695325" y="1403256"/>
            <a:chExt cx="4608512" cy="5454744"/>
          </a:xfrm>
        </p:grpSpPr>
        <p:sp>
          <p:nvSpPr>
            <p:cNvPr id="43" name="矩形 18"/>
            <p:cNvSpPr/>
            <p:nvPr/>
          </p:nvSpPr>
          <p:spPr>
            <a:xfrm rot="10800000">
              <a:off x="4727773" y="3006937"/>
              <a:ext cx="576064" cy="3851063"/>
            </a:xfrm>
            <a:prstGeom prst="rect">
              <a:avLst/>
            </a:prstGeom>
            <a:gradFill>
              <a:gsLst>
                <a:gs pos="100000">
                  <a:schemeClr val="accent3">
                    <a:lumMod val="75000"/>
                  </a:schemeClr>
                </a:gs>
                <a:gs pos="0">
                  <a:schemeClr val="accent3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流程图: 卡片 8"/>
            <p:cNvSpPr/>
            <p:nvPr/>
          </p:nvSpPr>
          <p:spPr>
            <a:xfrm rot="16200000">
              <a:off x="325531" y="1773050"/>
              <a:ext cx="1603683" cy="864096"/>
            </a:xfrm>
            <a:custGeom>
              <a:avLst/>
              <a:gdLst>
                <a:gd name="connsiteX0" fmla="*/ 0 w 10000"/>
                <a:gd name="connsiteY0" fmla="*/ 2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0 w 10000"/>
                <a:gd name="connsiteY0" fmla="*/ 2000 h 10000"/>
                <a:gd name="connsiteX1" fmla="*/ 6671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0 w 10000"/>
                <a:gd name="connsiteY0" fmla="*/ 10000 h 10000"/>
                <a:gd name="connsiteX1" fmla="*/ 6671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6671" y="0"/>
                  </a:ln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流程图: 卡片 8"/>
            <p:cNvSpPr/>
            <p:nvPr/>
          </p:nvSpPr>
          <p:spPr>
            <a:xfrm rot="10800000" flipV="1">
              <a:off x="1559421" y="1854814"/>
              <a:ext cx="3744416" cy="1152127"/>
            </a:xfrm>
            <a:custGeom>
              <a:avLst/>
              <a:gdLst>
                <a:gd name="connsiteX0" fmla="*/ 0 w 10000"/>
                <a:gd name="connsiteY0" fmla="*/ 2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0 w 10000"/>
                <a:gd name="connsiteY0" fmla="*/ 2000 h 10000"/>
                <a:gd name="connsiteX1" fmla="*/ 6671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0 w 10000"/>
                <a:gd name="connsiteY0" fmla="*/ 10000 h 10000"/>
                <a:gd name="connsiteX1" fmla="*/ 6671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1940 w 10000"/>
                <a:gd name="connsiteY1" fmla="*/ 11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37 h 10037"/>
                <a:gd name="connsiteX1" fmla="*/ 1948 w 10000"/>
                <a:gd name="connsiteY1" fmla="*/ 0 h 10037"/>
                <a:gd name="connsiteX2" fmla="*/ 10000 w 10000"/>
                <a:gd name="connsiteY2" fmla="*/ 37 h 10037"/>
                <a:gd name="connsiteX3" fmla="*/ 10000 w 10000"/>
                <a:gd name="connsiteY3" fmla="*/ 10037 h 10037"/>
                <a:gd name="connsiteX4" fmla="*/ 0 w 10000"/>
                <a:gd name="connsiteY4" fmla="*/ 10037 h 1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37">
                  <a:moveTo>
                    <a:pt x="0" y="10037"/>
                  </a:moveTo>
                  <a:lnTo>
                    <a:pt x="1948" y="0"/>
                  </a:lnTo>
                  <a:lnTo>
                    <a:pt x="10000" y="37"/>
                  </a:lnTo>
                  <a:lnTo>
                    <a:pt x="10000" y="10037"/>
                  </a:lnTo>
                  <a:lnTo>
                    <a:pt x="0" y="1003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Group 9"/>
          <p:cNvGrpSpPr/>
          <p:nvPr/>
        </p:nvGrpSpPr>
        <p:grpSpPr>
          <a:xfrm>
            <a:off x="5618478" y="2432016"/>
            <a:ext cx="915915" cy="1299864"/>
            <a:chOff x="3582988" y="3510757"/>
            <a:chExt cx="319088" cy="465138"/>
          </a:xfrm>
        </p:grpSpPr>
        <p:sp>
          <p:nvSpPr>
            <p:cNvPr id="47" name="AutoShape 113"/>
            <p:cNvSpPr>
              <a:spLocks/>
            </p:cNvSpPr>
            <p:nvPr/>
          </p:nvSpPr>
          <p:spPr bwMode="auto">
            <a:xfrm>
              <a:off x="3582988" y="3510757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solidFill>
              <a:srgbClr val="42424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48" name="AutoShape 114"/>
            <p:cNvSpPr>
              <a:spLocks/>
            </p:cNvSpPr>
            <p:nvPr/>
          </p:nvSpPr>
          <p:spPr bwMode="auto">
            <a:xfrm>
              <a:off x="3655219" y="3583782"/>
              <a:ext cx="94456" cy="944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solidFill>
              <a:srgbClr val="42424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49" name="TextBox 35"/>
          <p:cNvSpPr txBox="1"/>
          <p:nvPr/>
        </p:nvSpPr>
        <p:spPr>
          <a:xfrm>
            <a:off x="10741429" y="2020408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0</a:t>
            </a:r>
            <a:r>
              <a:rPr lang="ar-SA" altLang="zh-CN" sz="2800" b="1" dirty="0" smtClean="0">
                <a:solidFill>
                  <a:schemeClr val="bg1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4</a:t>
            </a:r>
            <a:endParaRPr lang="zh-CN" altLang="en-US" sz="2800" b="1" dirty="0">
              <a:solidFill>
                <a:schemeClr val="bg1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4" name="مربع نص 23"/>
          <p:cNvSpPr txBox="1"/>
          <p:nvPr/>
        </p:nvSpPr>
        <p:spPr>
          <a:xfrm>
            <a:off x="8534869" y="1959108"/>
            <a:ext cx="210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dir_f_list_en function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0" name="مربع نص 49"/>
          <p:cNvSpPr txBox="1"/>
          <p:nvPr/>
        </p:nvSpPr>
        <p:spPr>
          <a:xfrm>
            <a:off x="8143686" y="3281846"/>
            <a:ext cx="210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dir_f_list_de function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1" name="TextBox 35"/>
          <p:cNvSpPr txBox="1"/>
          <p:nvPr/>
        </p:nvSpPr>
        <p:spPr>
          <a:xfrm>
            <a:off x="10054881" y="3329235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05</a:t>
            </a:r>
            <a:endParaRPr lang="zh-CN" altLang="en-US" sz="2800" b="1" dirty="0">
              <a:solidFill>
                <a:schemeClr val="bg1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52" name="TextBox 35"/>
          <p:cNvSpPr txBox="1"/>
          <p:nvPr/>
        </p:nvSpPr>
        <p:spPr>
          <a:xfrm>
            <a:off x="10338677" y="464608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06</a:t>
            </a:r>
            <a:endParaRPr lang="zh-CN" altLang="en-US" sz="2800" b="1" dirty="0">
              <a:solidFill>
                <a:schemeClr val="bg1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5" name="مربع نص 24"/>
          <p:cNvSpPr txBox="1"/>
          <p:nvPr/>
        </p:nvSpPr>
        <p:spPr>
          <a:xfrm>
            <a:off x="8426507" y="4646086"/>
            <a:ext cx="2068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Client function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3" name="Title 1"/>
          <p:cNvSpPr txBox="1">
            <a:spLocks/>
          </p:cNvSpPr>
          <p:nvPr/>
        </p:nvSpPr>
        <p:spPr>
          <a:xfrm>
            <a:off x="530136" y="318487"/>
            <a:ext cx="10696574" cy="735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SA" dirty="0" smtClean="0"/>
              <a:t>شرح الحل البرمجي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89367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32076" y="1728228"/>
            <a:ext cx="10696574" cy="735541"/>
          </a:xfrm>
        </p:spPr>
        <p:txBody>
          <a:bodyPr/>
          <a:lstStyle/>
          <a:p>
            <a:pPr algn="ctr"/>
            <a:r>
              <a:rPr lang="en-US" b="1" dirty="0" smtClean="0"/>
              <a:t>Server function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182105" y="635627"/>
            <a:ext cx="556069" cy="471563"/>
          </a:xfrm>
        </p:spPr>
        <p:txBody>
          <a:bodyPr/>
          <a:lstStyle/>
          <a:p>
            <a:fld id="{5DE872C3-2ED1-43FB-B3C4-BA6F078D7CD3}" type="slidenum">
              <a:rPr lang="en-US" smtClean="0"/>
              <a:t>11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7641948" y="1186144"/>
            <a:ext cx="3801222" cy="5454745"/>
            <a:chOff x="1559421" y="1403255"/>
            <a:chExt cx="5104158" cy="5454745"/>
          </a:xfrm>
        </p:grpSpPr>
        <p:sp>
          <p:nvSpPr>
            <p:cNvPr id="5" name="流程图: 卡片 8"/>
            <p:cNvSpPr/>
            <p:nvPr/>
          </p:nvSpPr>
          <p:spPr>
            <a:xfrm rot="16200000">
              <a:off x="-288162" y="3250838"/>
              <a:ext cx="4271229" cy="576064"/>
            </a:xfrm>
            <a:custGeom>
              <a:avLst/>
              <a:gdLst>
                <a:gd name="connsiteX0" fmla="*/ 0 w 10000"/>
                <a:gd name="connsiteY0" fmla="*/ 2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0 w 10000"/>
                <a:gd name="connsiteY0" fmla="*/ 2000 h 10000"/>
                <a:gd name="connsiteX1" fmla="*/ 6671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0 w 10000"/>
                <a:gd name="connsiteY0" fmla="*/ 10000 h 10000"/>
                <a:gd name="connsiteX1" fmla="*/ 6671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89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2089" y="0"/>
                  </a:ln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close/>
                </a:path>
              </a:pathLst>
            </a:custGeom>
            <a:gradFill>
              <a:gsLst>
                <a:gs pos="54000">
                  <a:schemeClr val="accent2"/>
                </a:gs>
                <a:gs pos="0">
                  <a:schemeClr val="accent2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流程图: 卡片 8"/>
            <p:cNvSpPr/>
            <p:nvPr/>
          </p:nvSpPr>
          <p:spPr>
            <a:xfrm rot="10800000" flipV="1">
              <a:off x="2135485" y="4519109"/>
              <a:ext cx="4528094" cy="1155375"/>
            </a:xfrm>
            <a:custGeom>
              <a:avLst/>
              <a:gdLst>
                <a:gd name="connsiteX0" fmla="*/ 0 w 10000"/>
                <a:gd name="connsiteY0" fmla="*/ 2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0 w 10000"/>
                <a:gd name="connsiteY0" fmla="*/ 2000 h 10000"/>
                <a:gd name="connsiteX1" fmla="*/ 6671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2000 h 10000"/>
                <a:gd name="connsiteX0" fmla="*/ 0 w 10000"/>
                <a:gd name="connsiteY0" fmla="*/ 10000 h 10000"/>
                <a:gd name="connsiteX1" fmla="*/ 6671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1940 w 10000"/>
                <a:gd name="connsiteY1" fmla="*/ 11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37 h 10037"/>
                <a:gd name="connsiteX1" fmla="*/ 1948 w 10000"/>
                <a:gd name="connsiteY1" fmla="*/ 0 h 10037"/>
                <a:gd name="connsiteX2" fmla="*/ 10000 w 10000"/>
                <a:gd name="connsiteY2" fmla="*/ 37 h 10037"/>
                <a:gd name="connsiteX3" fmla="*/ 10000 w 10000"/>
                <a:gd name="connsiteY3" fmla="*/ 10037 h 10037"/>
                <a:gd name="connsiteX4" fmla="*/ 0 w 10000"/>
                <a:gd name="connsiteY4" fmla="*/ 10037 h 1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37">
                  <a:moveTo>
                    <a:pt x="0" y="10037"/>
                  </a:moveTo>
                  <a:lnTo>
                    <a:pt x="1948" y="0"/>
                  </a:lnTo>
                  <a:lnTo>
                    <a:pt x="10000" y="37"/>
                  </a:lnTo>
                  <a:lnTo>
                    <a:pt x="10000" y="10037"/>
                  </a:lnTo>
                  <a:lnTo>
                    <a:pt x="0" y="10037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0">
                  <a:schemeClr val="accent2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19"/>
            <p:cNvSpPr/>
            <p:nvPr/>
          </p:nvSpPr>
          <p:spPr>
            <a:xfrm>
              <a:off x="6087515" y="5674486"/>
              <a:ext cx="576064" cy="1183514"/>
            </a:xfrm>
            <a:prstGeom prst="rect">
              <a:avLst/>
            </a:prstGeom>
            <a:gradFill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2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2517279" y="1186145"/>
            <a:ext cx="5124669" cy="5454746"/>
            <a:chOff x="1703437" y="1403254"/>
            <a:chExt cx="5256584" cy="5454746"/>
          </a:xfrm>
        </p:grpSpPr>
        <p:sp>
          <p:nvSpPr>
            <p:cNvPr id="9" name="矩形 17"/>
            <p:cNvSpPr/>
            <p:nvPr/>
          </p:nvSpPr>
          <p:spPr>
            <a:xfrm rot="10800000">
              <a:off x="6375548" y="4375092"/>
              <a:ext cx="576064" cy="2482908"/>
            </a:xfrm>
            <a:prstGeom prst="rect">
              <a:avLst/>
            </a:prstGeom>
            <a:gradFill>
              <a:gsLst>
                <a:gs pos="100000">
                  <a:schemeClr val="accent4">
                    <a:lumMod val="75000"/>
                  </a:schemeClr>
                </a:gs>
                <a:gs pos="0">
                  <a:schemeClr val="accent4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14"/>
            <p:cNvSpPr/>
            <p:nvPr/>
          </p:nvSpPr>
          <p:spPr>
            <a:xfrm>
              <a:off x="1703437" y="1403254"/>
              <a:ext cx="576064" cy="1819709"/>
            </a:xfrm>
            <a:prstGeom prst="rect">
              <a:avLst/>
            </a:prstGeom>
            <a:gradFill>
              <a:gsLst>
                <a:gs pos="100000">
                  <a:schemeClr val="accent4">
                    <a:lumMod val="75000"/>
                  </a:schemeClr>
                </a:gs>
                <a:gs pos="0">
                  <a:schemeClr val="accent4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流程图: 数据 16"/>
            <p:cNvSpPr/>
            <p:nvPr/>
          </p:nvSpPr>
          <p:spPr>
            <a:xfrm flipH="1">
              <a:off x="1703437" y="3210243"/>
              <a:ext cx="5256584" cy="1164851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37 h 10037"/>
                <a:gd name="connsiteX1" fmla="*/ 1118 w 10000"/>
                <a:gd name="connsiteY1" fmla="*/ 0 h 10037"/>
                <a:gd name="connsiteX2" fmla="*/ 10000 w 10000"/>
                <a:gd name="connsiteY2" fmla="*/ 37 h 10037"/>
                <a:gd name="connsiteX3" fmla="*/ 8000 w 10000"/>
                <a:gd name="connsiteY3" fmla="*/ 10037 h 10037"/>
                <a:gd name="connsiteX4" fmla="*/ 0 w 10000"/>
                <a:gd name="connsiteY4" fmla="*/ 10037 h 10037"/>
                <a:gd name="connsiteX0" fmla="*/ 0 w 10000"/>
                <a:gd name="connsiteY0" fmla="*/ 10037 h 10037"/>
                <a:gd name="connsiteX1" fmla="*/ 1118 w 10000"/>
                <a:gd name="connsiteY1" fmla="*/ 0 h 10037"/>
                <a:gd name="connsiteX2" fmla="*/ 10000 w 10000"/>
                <a:gd name="connsiteY2" fmla="*/ 37 h 10037"/>
                <a:gd name="connsiteX3" fmla="*/ 8797 w 10000"/>
                <a:gd name="connsiteY3" fmla="*/ 10037 h 10037"/>
                <a:gd name="connsiteX4" fmla="*/ 0 w 10000"/>
                <a:gd name="connsiteY4" fmla="*/ 10037 h 1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37">
                  <a:moveTo>
                    <a:pt x="0" y="10037"/>
                  </a:moveTo>
                  <a:lnTo>
                    <a:pt x="1118" y="0"/>
                  </a:lnTo>
                  <a:lnTo>
                    <a:pt x="10000" y="37"/>
                  </a:lnTo>
                  <a:lnTo>
                    <a:pt x="8797" y="10037"/>
                  </a:lnTo>
                  <a:lnTo>
                    <a:pt x="0" y="10037"/>
                  </a:lnTo>
                  <a:close/>
                </a:path>
              </a:pathLst>
            </a:custGeom>
            <a:gradFill>
              <a:gsLst>
                <a:gs pos="100000">
                  <a:schemeClr val="accent4">
                    <a:lumMod val="75000"/>
                  </a:schemeClr>
                </a:gs>
                <a:gs pos="0">
                  <a:schemeClr val="accent4"/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2617795" y="6681082"/>
            <a:ext cx="2418460" cy="92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1" name="Rectangle 20"/>
          <p:cNvSpPr/>
          <p:nvPr/>
        </p:nvSpPr>
        <p:spPr>
          <a:xfrm>
            <a:off x="4927108" y="6640889"/>
            <a:ext cx="2223839" cy="132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2" name="Rectangle 21"/>
          <p:cNvSpPr/>
          <p:nvPr/>
        </p:nvSpPr>
        <p:spPr>
          <a:xfrm>
            <a:off x="9972875" y="6640889"/>
            <a:ext cx="2418460" cy="9227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Rectangle 22"/>
          <p:cNvSpPr/>
          <p:nvPr/>
        </p:nvSpPr>
        <p:spPr>
          <a:xfrm>
            <a:off x="7159355" y="6640889"/>
            <a:ext cx="2813519" cy="1324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35"/>
          <p:cNvSpPr txBox="1"/>
          <p:nvPr/>
        </p:nvSpPr>
        <p:spPr>
          <a:xfrm>
            <a:off x="6494923" y="3303263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01</a:t>
            </a:r>
            <a:endParaRPr lang="zh-CN" altLang="en-US" sz="2800" b="1" dirty="0">
              <a:solidFill>
                <a:schemeClr val="bg1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8" name="TextBox 36"/>
          <p:cNvSpPr txBox="1"/>
          <p:nvPr/>
        </p:nvSpPr>
        <p:spPr>
          <a:xfrm>
            <a:off x="3606169" y="3303263"/>
            <a:ext cx="26418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recvf</a:t>
            </a:r>
            <a:r>
              <a:rPr lang="en-US" altLang="zh-CN" sz="3200" b="1" dirty="0" smtClean="0">
                <a:solidFill>
                  <a:schemeClr val="bg1"/>
                </a:solidFill>
              </a:rPr>
              <a:t> function </a:t>
            </a:r>
            <a:endParaRPr lang="ar-SA" altLang="zh-CN" sz="3200" b="1" dirty="0">
              <a:solidFill>
                <a:schemeClr val="bg1"/>
              </a:solidFill>
            </a:endParaRPr>
          </a:p>
        </p:txBody>
      </p:sp>
      <p:sp>
        <p:nvSpPr>
          <p:cNvPr id="29" name="TextBox 35"/>
          <p:cNvSpPr txBox="1"/>
          <p:nvPr/>
        </p:nvSpPr>
        <p:spPr>
          <a:xfrm>
            <a:off x="8097357" y="461807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02</a:t>
            </a:r>
            <a:endParaRPr lang="zh-CN" altLang="en-US" sz="2800" b="1" dirty="0">
              <a:solidFill>
                <a:schemeClr val="bg1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31" name="TextBox 36"/>
          <p:cNvSpPr txBox="1"/>
          <p:nvPr/>
        </p:nvSpPr>
        <p:spPr>
          <a:xfrm>
            <a:off x="8566114" y="4618076"/>
            <a:ext cx="25264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server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 function </a:t>
            </a:r>
            <a:endParaRPr lang="ar-SA" altLang="zh-CN" sz="2800" b="1" dirty="0">
              <a:solidFill>
                <a:schemeClr val="bg1"/>
              </a:solidFill>
            </a:endParaRP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-1363607" y="801176"/>
            <a:ext cx="10696574" cy="735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SA" dirty="0" smtClean="0"/>
              <a:t>شرح الحل البرمجي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89367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380170"/>
            <a:ext cx="10696574" cy="735541"/>
          </a:xfrm>
        </p:spPr>
        <p:txBody>
          <a:bodyPr/>
          <a:lstStyle/>
          <a:p>
            <a:pPr algn="ctr" rtl="1"/>
            <a:r>
              <a:rPr lang="ar-SA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المشاكل التي مر بها الفريق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872C3-2ED1-43FB-B3C4-BA6F078D7CD3}" type="slidenum">
              <a:rPr lang="en-US" smtClean="0"/>
              <a:t>12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370233" y="1342298"/>
            <a:ext cx="3004236" cy="4740735"/>
          </a:xfrm>
          <a:prstGeom prst="roundRect">
            <a:avLst>
              <a:gd name="adj" fmla="val 8457"/>
            </a:avLst>
          </a:prstGeom>
          <a:solidFill>
            <a:schemeClr val="accent1"/>
          </a:solidFill>
          <a:ln>
            <a:noFill/>
          </a:ln>
          <a:effectLst>
            <a:outerShdw blurRad="177800" dist="38100" dir="10800000" algn="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ounded Rectangle 6"/>
          <p:cNvSpPr/>
          <p:nvPr/>
        </p:nvSpPr>
        <p:spPr>
          <a:xfrm>
            <a:off x="4798141" y="1342298"/>
            <a:ext cx="3004236" cy="4740735"/>
          </a:xfrm>
          <a:prstGeom prst="roundRect">
            <a:avLst>
              <a:gd name="adj" fmla="val 8457"/>
            </a:avLst>
          </a:prstGeom>
          <a:solidFill>
            <a:schemeClr val="accent3"/>
          </a:solidFill>
          <a:ln>
            <a:noFill/>
          </a:ln>
          <a:effectLst>
            <a:outerShdw blurRad="177800" dist="38100" dir="10800000" algn="b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 7"/>
          <p:cNvSpPr/>
          <p:nvPr/>
        </p:nvSpPr>
        <p:spPr>
          <a:xfrm>
            <a:off x="610966" y="1268224"/>
            <a:ext cx="2589859" cy="1927598"/>
          </a:xfrm>
          <a:prstGeom prst="rect">
            <a:avLst/>
          </a:prstGeom>
          <a:noFill/>
          <a:effectLst>
            <a:outerShdw blurRad="76200" dist="38100" dir="12000000" algn="r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vi-VN" sz="11500" b="1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lang="en-US" sz="11500" b="1" cap="none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accent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041005" y="1342298"/>
            <a:ext cx="3004236" cy="4740735"/>
          </a:xfrm>
          <a:prstGeom prst="roundRect">
            <a:avLst>
              <a:gd name="adj" fmla="val 8457"/>
            </a:avLst>
          </a:prstGeom>
          <a:solidFill>
            <a:schemeClr val="accent2"/>
          </a:solidFill>
          <a:ln>
            <a:noFill/>
          </a:ln>
          <a:effectLst>
            <a:outerShdw blurRad="177800" dist="38100" dir="108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3"/>
          <p:cNvSpPr/>
          <p:nvPr/>
        </p:nvSpPr>
        <p:spPr>
          <a:xfrm>
            <a:off x="7422469" y="1127836"/>
            <a:ext cx="2589859" cy="1915473"/>
          </a:xfrm>
          <a:prstGeom prst="rect">
            <a:avLst/>
          </a:prstGeom>
          <a:noFill/>
          <a:effectLst>
            <a:outerShdw blurRad="76200" dist="38100" dir="12000000" algn="r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vi-VN" sz="115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en-US" sz="11500" b="1" cap="none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accent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90308" y="1115711"/>
            <a:ext cx="2589859" cy="1927598"/>
          </a:xfrm>
          <a:prstGeom prst="rect">
            <a:avLst/>
          </a:prstGeom>
          <a:noFill/>
          <a:effectLst>
            <a:outerShdw blurRad="76200" dist="38100" dir="12000000" algn="r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vi-VN" sz="115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en-US" sz="11500" b="1" cap="none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accent3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مستطيل 11"/>
          <p:cNvSpPr/>
          <p:nvPr/>
        </p:nvSpPr>
        <p:spPr>
          <a:xfrm>
            <a:off x="4754377" y="3195822"/>
            <a:ext cx="3048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ar-SA" sz="3600" dirty="0">
                <a:cs typeface="Akhbar MT" pitchFamily="2" charset="-78"/>
              </a:rPr>
              <a:t>حداثة المشكلة الخاصة بالتحدي حيث أننا كنا نبحث بالأيام ولا نجد معلومات إلا القليل جداً</a:t>
            </a:r>
            <a:r>
              <a:rPr lang="ar-SA" sz="3600" dirty="0">
                <a:solidFill>
                  <a:srgbClr val="FF0000"/>
                </a:solidFill>
                <a:cs typeface="Akhbar MT" pitchFamily="2" charset="-78"/>
              </a:rPr>
              <a:t>.</a:t>
            </a:r>
          </a:p>
        </p:txBody>
      </p:sp>
      <p:sp>
        <p:nvSpPr>
          <p:cNvPr id="26" name="مستطيل 25"/>
          <p:cNvSpPr/>
          <p:nvPr/>
        </p:nvSpPr>
        <p:spPr>
          <a:xfrm>
            <a:off x="1184198" y="3212942"/>
            <a:ext cx="3048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ar-SA" sz="3600" dirty="0">
                <a:cs typeface="Akhbar MT" pitchFamily="2" charset="-78"/>
              </a:rPr>
              <a:t>استخدامنا</a:t>
            </a:r>
            <a:r>
              <a:rPr lang="ar-SA" sz="3600" dirty="0">
                <a:solidFill>
                  <a:srgbClr val="FF0000"/>
                </a:solidFill>
                <a:cs typeface="Akhbar MT" pitchFamily="2" charset="-78"/>
              </a:rPr>
              <a:t> </a:t>
            </a:r>
            <a:r>
              <a:rPr lang="ar-SA" sz="3600" dirty="0">
                <a:cs typeface="Akhbar MT" pitchFamily="2" charset="-78"/>
              </a:rPr>
              <a:t>للغة جديدة في حل التحدي جعلنا نتأخر في حله إلى ان </a:t>
            </a:r>
            <a:r>
              <a:rPr lang="ar-SA" sz="3600" dirty="0" smtClean="0">
                <a:cs typeface="Akhbar MT" pitchFamily="2" charset="-78"/>
              </a:rPr>
              <a:t>نجيدها</a:t>
            </a:r>
            <a:endParaRPr lang="ar-SA" sz="3600" dirty="0">
              <a:solidFill>
                <a:srgbClr val="FF0000"/>
              </a:solidFill>
              <a:cs typeface="Akhbar MT" pitchFamily="2" charset="-78"/>
            </a:endParaRPr>
          </a:p>
        </p:txBody>
      </p:sp>
      <p:sp>
        <p:nvSpPr>
          <p:cNvPr id="27" name="مستطيل 26"/>
          <p:cNvSpPr/>
          <p:nvPr/>
        </p:nvSpPr>
        <p:spPr>
          <a:xfrm>
            <a:off x="7997241" y="3195822"/>
            <a:ext cx="3048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ar-SA" sz="3600" dirty="0">
                <a:cs typeface="Akhbar MT" pitchFamily="2" charset="-78"/>
              </a:rPr>
              <a:t>كان الفريق يعمل على جهاز واحد فقط </a:t>
            </a:r>
            <a:r>
              <a:rPr lang="en-US" sz="3600" dirty="0" smtClean="0">
                <a:cs typeface="Akhbar MT" pitchFamily="2" charset="-78"/>
              </a:rPr>
              <a:t/>
            </a:r>
            <a:br>
              <a:rPr lang="en-US" sz="3600" dirty="0" smtClean="0">
                <a:cs typeface="Akhbar MT" pitchFamily="2" charset="-78"/>
              </a:rPr>
            </a:br>
            <a:r>
              <a:rPr lang="ar-SA" sz="3600" dirty="0" smtClean="0">
                <a:cs typeface="Akhbar MT" pitchFamily="2" charset="-78"/>
              </a:rPr>
              <a:t>مما </a:t>
            </a:r>
            <a:r>
              <a:rPr lang="ar-SA" sz="3600" dirty="0">
                <a:cs typeface="Akhbar MT" pitchFamily="2" charset="-78"/>
              </a:rPr>
              <a:t>أدى إلى تباطؤ في تنفيذ المهام الواجب القيام </a:t>
            </a:r>
            <a:r>
              <a:rPr lang="ar-SA" sz="3600" dirty="0" smtClean="0">
                <a:cs typeface="Akhbar MT" pitchFamily="2" charset="-78"/>
              </a:rPr>
              <a:t>بها.</a:t>
            </a:r>
            <a:endParaRPr lang="ar-SA" sz="3600" dirty="0">
              <a:cs typeface="Akhbar MT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1359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ar-SA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آليات التغلب على المشاكل 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872C3-2ED1-43FB-B3C4-BA6F078D7CD3}" type="slidenum">
              <a:rPr lang="en-US" smtClean="0"/>
              <a:t>13</a:t>
            </a:fld>
            <a:endParaRPr lang="en-US"/>
          </a:p>
        </p:txBody>
      </p:sp>
      <p:grpSp>
        <p:nvGrpSpPr>
          <p:cNvPr id="177" name="Group 176"/>
          <p:cNvGrpSpPr/>
          <p:nvPr/>
        </p:nvGrpSpPr>
        <p:grpSpPr>
          <a:xfrm flipH="1">
            <a:off x="858467" y="1308514"/>
            <a:ext cx="5298993" cy="4537746"/>
            <a:chOff x="5810228" y="1289058"/>
            <a:chExt cx="5457702" cy="4537746"/>
          </a:xfrm>
        </p:grpSpPr>
        <p:grpSp>
          <p:nvGrpSpPr>
            <p:cNvPr id="5" name="Group 4"/>
            <p:cNvGrpSpPr/>
            <p:nvPr/>
          </p:nvGrpSpPr>
          <p:grpSpPr>
            <a:xfrm>
              <a:off x="5810228" y="1703048"/>
              <a:ext cx="2710979" cy="2111058"/>
              <a:chOff x="4814101" y="1314952"/>
              <a:chExt cx="3614505" cy="2814638"/>
            </a:xfrm>
            <a:solidFill>
              <a:schemeClr val="accent4"/>
            </a:solidFill>
          </p:grpSpPr>
          <p:sp>
            <p:nvSpPr>
              <p:cNvPr id="6" name="Freeform 182"/>
              <p:cNvSpPr>
                <a:spLocks/>
              </p:cNvSpPr>
              <p:nvPr/>
            </p:nvSpPr>
            <p:spPr bwMode="auto">
              <a:xfrm>
                <a:off x="7011500" y="1314952"/>
                <a:ext cx="246623" cy="199648"/>
              </a:xfrm>
              <a:custGeom>
                <a:avLst/>
                <a:gdLst>
                  <a:gd name="T0" fmla="*/ 77 w 77"/>
                  <a:gd name="T1" fmla="*/ 7 h 62"/>
                  <a:gd name="T2" fmla="*/ 68 w 77"/>
                  <a:gd name="T3" fmla="*/ 10 h 62"/>
                  <a:gd name="T4" fmla="*/ 75 w 77"/>
                  <a:gd name="T5" fmla="*/ 1 h 62"/>
                  <a:gd name="T6" fmla="*/ 65 w 77"/>
                  <a:gd name="T7" fmla="*/ 5 h 62"/>
                  <a:gd name="T8" fmla="*/ 53 w 77"/>
                  <a:gd name="T9" fmla="*/ 0 h 62"/>
                  <a:gd name="T10" fmla="*/ 38 w 77"/>
                  <a:gd name="T11" fmla="*/ 15 h 62"/>
                  <a:gd name="T12" fmla="*/ 38 w 77"/>
                  <a:gd name="T13" fmla="*/ 19 h 62"/>
                  <a:gd name="T14" fmla="*/ 6 w 77"/>
                  <a:gd name="T15" fmla="*/ 3 h 62"/>
                  <a:gd name="T16" fmla="*/ 3 w 77"/>
                  <a:gd name="T17" fmla="*/ 10 h 62"/>
                  <a:gd name="T18" fmla="*/ 10 w 77"/>
                  <a:gd name="T19" fmla="*/ 24 h 62"/>
                  <a:gd name="T20" fmla="*/ 3 w 77"/>
                  <a:gd name="T21" fmla="*/ 22 h 62"/>
                  <a:gd name="T22" fmla="*/ 3 w 77"/>
                  <a:gd name="T23" fmla="*/ 22 h 62"/>
                  <a:gd name="T24" fmla="*/ 16 w 77"/>
                  <a:gd name="T25" fmla="*/ 37 h 62"/>
                  <a:gd name="T26" fmla="*/ 12 w 77"/>
                  <a:gd name="T27" fmla="*/ 38 h 62"/>
                  <a:gd name="T28" fmla="*/ 9 w 77"/>
                  <a:gd name="T29" fmla="*/ 38 h 62"/>
                  <a:gd name="T30" fmla="*/ 24 w 77"/>
                  <a:gd name="T31" fmla="*/ 48 h 62"/>
                  <a:gd name="T32" fmla="*/ 4 w 77"/>
                  <a:gd name="T33" fmla="*/ 55 h 62"/>
                  <a:gd name="T34" fmla="*/ 0 w 77"/>
                  <a:gd name="T35" fmla="*/ 55 h 62"/>
                  <a:gd name="T36" fmla="*/ 24 w 77"/>
                  <a:gd name="T37" fmla="*/ 62 h 62"/>
                  <a:gd name="T38" fmla="*/ 69 w 77"/>
                  <a:gd name="T39" fmla="*/ 17 h 62"/>
                  <a:gd name="T40" fmla="*/ 69 w 77"/>
                  <a:gd name="T41" fmla="*/ 15 h 62"/>
                  <a:gd name="T42" fmla="*/ 77 w 77"/>
                  <a:gd name="T43" fmla="*/ 7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7" h="62">
                    <a:moveTo>
                      <a:pt x="77" y="7"/>
                    </a:moveTo>
                    <a:cubicBezTo>
                      <a:pt x="74" y="8"/>
                      <a:pt x="71" y="9"/>
                      <a:pt x="68" y="10"/>
                    </a:cubicBezTo>
                    <a:cubicBezTo>
                      <a:pt x="71" y="8"/>
                      <a:pt x="74" y="4"/>
                      <a:pt x="75" y="1"/>
                    </a:cubicBezTo>
                    <a:cubicBezTo>
                      <a:pt x="72" y="3"/>
                      <a:pt x="68" y="4"/>
                      <a:pt x="65" y="5"/>
                    </a:cubicBezTo>
                    <a:cubicBezTo>
                      <a:pt x="62" y="2"/>
                      <a:pt x="58" y="0"/>
                      <a:pt x="53" y="0"/>
                    </a:cubicBezTo>
                    <a:cubicBezTo>
                      <a:pt x="45" y="0"/>
                      <a:pt x="38" y="7"/>
                      <a:pt x="38" y="15"/>
                    </a:cubicBezTo>
                    <a:cubicBezTo>
                      <a:pt x="38" y="17"/>
                      <a:pt x="38" y="18"/>
                      <a:pt x="38" y="19"/>
                    </a:cubicBezTo>
                    <a:cubicBezTo>
                      <a:pt x="25" y="18"/>
                      <a:pt x="13" y="12"/>
                      <a:pt x="6" y="3"/>
                    </a:cubicBezTo>
                    <a:cubicBezTo>
                      <a:pt x="4" y="5"/>
                      <a:pt x="3" y="8"/>
                      <a:pt x="3" y="10"/>
                    </a:cubicBezTo>
                    <a:cubicBezTo>
                      <a:pt x="3" y="16"/>
                      <a:pt x="6" y="21"/>
                      <a:pt x="10" y="24"/>
                    </a:cubicBezTo>
                    <a:cubicBezTo>
                      <a:pt x="8" y="24"/>
                      <a:pt x="5" y="23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9"/>
                      <a:pt x="9" y="36"/>
                      <a:pt x="16" y="37"/>
                    </a:cubicBezTo>
                    <a:cubicBezTo>
                      <a:pt x="15" y="38"/>
                      <a:pt x="13" y="38"/>
                      <a:pt x="12" y="38"/>
                    </a:cubicBezTo>
                    <a:cubicBezTo>
                      <a:pt x="11" y="38"/>
                      <a:pt x="10" y="38"/>
                      <a:pt x="9" y="38"/>
                    </a:cubicBezTo>
                    <a:cubicBezTo>
                      <a:pt x="11" y="44"/>
                      <a:pt x="17" y="48"/>
                      <a:pt x="24" y="48"/>
                    </a:cubicBezTo>
                    <a:cubicBezTo>
                      <a:pt x="18" y="53"/>
                      <a:pt x="11" y="55"/>
                      <a:pt x="4" y="55"/>
                    </a:cubicBezTo>
                    <a:cubicBezTo>
                      <a:pt x="3" y="55"/>
                      <a:pt x="1" y="55"/>
                      <a:pt x="0" y="55"/>
                    </a:cubicBezTo>
                    <a:cubicBezTo>
                      <a:pt x="7" y="59"/>
                      <a:pt x="15" y="62"/>
                      <a:pt x="24" y="62"/>
                    </a:cubicBezTo>
                    <a:cubicBezTo>
                      <a:pt x="53" y="62"/>
                      <a:pt x="69" y="38"/>
                      <a:pt x="69" y="17"/>
                    </a:cubicBezTo>
                    <a:cubicBezTo>
                      <a:pt x="69" y="17"/>
                      <a:pt x="69" y="16"/>
                      <a:pt x="69" y="15"/>
                    </a:cubicBezTo>
                    <a:cubicBezTo>
                      <a:pt x="72" y="13"/>
                      <a:pt x="75" y="10"/>
                      <a:pt x="77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7" name="Freeform 184"/>
              <p:cNvSpPr>
                <a:spLocks noEditPoints="1"/>
              </p:cNvSpPr>
              <p:nvPr/>
            </p:nvSpPr>
            <p:spPr bwMode="auto">
              <a:xfrm>
                <a:off x="7246379" y="2080266"/>
                <a:ext cx="246623" cy="246623"/>
              </a:xfrm>
              <a:custGeom>
                <a:avLst/>
                <a:gdLst>
                  <a:gd name="T0" fmla="*/ 38 w 77"/>
                  <a:gd name="T1" fmla="*/ 0 h 77"/>
                  <a:gd name="T2" fmla="*/ 0 w 77"/>
                  <a:gd name="T3" fmla="*/ 39 h 77"/>
                  <a:gd name="T4" fmla="*/ 38 w 77"/>
                  <a:gd name="T5" fmla="*/ 77 h 77"/>
                  <a:gd name="T6" fmla="*/ 77 w 77"/>
                  <a:gd name="T7" fmla="*/ 39 h 77"/>
                  <a:gd name="T8" fmla="*/ 38 w 77"/>
                  <a:gd name="T9" fmla="*/ 0 h 77"/>
                  <a:gd name="T10" fmla="*/ 24 w 77"/>
                  <a:gd name="T11" fmla="*/ 39 h 77"/>
                  <a:gd name="T12" fmla="*/ 38 w 77"/>
                  <a:gd name="T13" fmla="*/ 24 h 77"/>
                  <a:gd name="T14" fmla="*/ 53 w 77"/>
                  <a:gd name="T15" fmla="*/ 39 h 77"/>
                  <a:gd name="T16" fmla="*/ 38 w 77"/>
                  <a:gd name="T17" fmla="*/ 53 h 77"/>
                  <a:gd name="T18" fmla="*/ 24 w 77"/>
                  <a:gd name="T19" fmla="*/ 39 h 77"/>
                  <a:gd name="T20" fmla="*/ 70 w 77"/>
                  <a:gd name="T21" fmla="*/ 52 h 77"/>
                  <a:gd name="T22" fmla="*/ 70 w 77"/>
                  <a:gd name="T23" fmla="*/ 52 h 77"/>
                  <a:gd name="T24" fmla="*/ 56 w 77"/>
                  <a:gd name="T25" fmla="*/ 46 h 77"/>
                  <a:gd name="T26" fmla="*/ 58 w 77"/>
                  <a:gd name="T27" fmla="*/ 39 h 77"/>
                  <a:gd name="T28" fmla="*/ 56 w 77"/>
                  <a:gd name="T29" fmla="*/ 31 h 77"/>
                  <a:gd name="T30" fmla="*/ 66 w 77"/>
                  <a:gd name="T31" fmla="*/ 27 h 77"/>
                  <a:gd name="T32" fmla="*/ 70 w 77"/>
                  <a:gd name="T33" fmla="*/ 26 h 77"/>
                  <a:gd name="T34" fmla="*/ 72 w 77"/>
                  <a:gd name="T35" fmla="*/ 39 h 77"/>
                  <a:gd name="T36" fmla="*/ 70 w 77"/>
                  <a:gd name="T37" fmla="*/ 52 h 77"/>
                  <a:gd name="T38" fmla="*/ 51 w 77"/>
                  <a:gd name="T39" fmla="*/ 7 h 77"/>
                  <a:gd name="T40" fmla="*/ 51 w 77"/>
                  <a:gd name="T41" fmla="*/ 7 h 77"/>
                  <a:gd name="T42" fmla="*/ 51 w 77"/>
                  <a:gd name="T43" fmla="*/ 7 h 77"/>
                  <a:gd name="T44" fmla="*/ 46 w 77"/>
                  <a:gd name="T45" fmla="*/ 21 h 77"/>
                  <a:gd name="T46" fmla="*/ 38 w 77"/>
                  <a:gd name="T47" fmla="*/ 19 h 77"/>
                  <a:gd name="T48" fmla="*/ 31 w 77"/>
                  <a:gd name="T49" fmla="*/ 21 h 77"/>
                  <a:gd name="T50" fmla="*/ 28 w 77"/>
                  <a:gd name="T51" fmla="*/ 14 h 77"/>
                  <a:gd name="T52" fmla="*/ 25 w 77"/>
                  <a:gd name="T53" fmla="*/ 7 h 77"/>
                  <a:gd name="T54" fmla="*/ 38 w 77"/>
                  <a:gd name="T55" fmla="*/ 5 h 77"/>
                  <a:gd name="T56" fmla="*/ 51 w 77"/>
                  <a:gd name="T57" fmla="*/ 7 h 77"/>
                  <a:gd name="T58" fmla="*/ 7 w 77"/>
                  <a:gd name="T59" fmla="*/ 26 h 77"/>
                  <a:gd name="T60" fmla="*/ 14 w 77"/>
                  <a:gd name="T61" fmla="*/ 29 h 77"/>
                  <a:gd name="T62" fmla="*/ 20 w 77"/>
                  <a:gd name="T63" fmla="*/ 31 h 77"/>
                  <a:gd name="T64" fmla="*/ 19 w 77"/>
                  <a:gd name="T65" fmla="*/ 39 h 77"/>
                  <a:gd name="T66" fmla="*/ 20 w 77"/>
                  <a:gd name="T67" fmla="*/ 46 h 77"/>
                  <a:gd name="T68" fmla="*/ 7 w 77"/>
                  <a:gd name="T69" fmla="*/ 52 h 77"/>
                  <a:gd name="T70" fmla="*/ 4 w 77"/>
                  <a:gd name="T71" fmla="*/ 39 h 77"/>
                  <a:gd name="T72" fmla="*/ 7 w 77"/>
                  <a:gd name="T73" fmla="*/ 26 h 77"/>
                  <a:gd name="T74" fmla="*/ 25 w 77"/>
                  <a:gd name="T75" fmla="*/ 70 h 77"/>
                  <a:gd name="T76" fmla="*/ 27 w 77"/>
                  <a:gd name="T77" fmla="*/ 66 h 77"/>
                  <a:gd name="T78" fmla="*/ 31 w 77"/>
                  <a:gd name="T79" fmla="*/ 57 h 77"/>
                  <a:gd name="T80" fmla="*/ 38 w 77"/>
                  <a:gd name="T81" fmla="*/ 58 h 77"/>
                  <a:gd name="T82" fmla="*/ 46 w 77"/>
                  <a:gd name="T83" fmla="*/ 57 h 77"/>
                  <a:gd name="T84" fmla="*/ 51 w 77"/>
                  <a:gd name="T85" fmla="*/ 70 h 77"/>
                  <a:gd name="T86" fmla="*/ 51 w 77"/>
                  <a:gd name="T87" fmla="*/ 70 h 77"/>
                  <a:gd name="T88" fmla="*/ 51 w 77"/>
                  <a:gd name="T89" fmla="*/ 70 h 77"/>
                  <a:gd name="T90" fmla="*/ 38 w 77"/>
                  <a:gd name="T91" fmla="*/ 73 h 77"/>
                  <a:gd name="T92" fmla="*/ 25 w 77"/>
                  <a:gd name="T93" fmla="*/ 7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77" h="77">
                    <a:moveTo>
                      <a:pt x="38" y="0"/>
                    </a:moveTo>
                    <a:cubicBezTo>
                      <a:pt x="17" y="0"/>
                      <a:pt x="0" y="17"/>
                      <a:pt x="0" y="39"/>
                    </a:cubicBezTo>
                    <a:cubicBezTo>
                      <a:pt x="0" y="60"/>
                      <a:pt x="17" y="77"/>
                      <a:pt x="38" y="77"/>
                    </a:cubicBezTo>
                    <a:cubicBezTo>
                      <a:pt x="60" y="77"/>
                      <a:pt x="77" y="60"/>
                      <a:pt x="77" y="39"/>
                    </a:cubicBezTo>
                    <a:cubicBezTo>
                      <a:pt x="77" y="17"/>
                      <a:pt x="60" y="0"/>
                      <a:pt x="38" y="0"/>
                    </a:cubicBezTo>
                    <a:close/>
                    <a:moveTo>
                      <a:pt x="24" y="39"/>
                    </a:moveTo>
                    <a:cubicBezTo>
                      <a:pt x="24" y="31"/>
                      <a:pt x="30" y="24"/>
                      <a:pt x="38" y="24"/>
                    </a:cubicBezTo>
                    <a:cubicBezTo>
                      <a:pt x="46" y="24"/>
                      <a:pt x="53" y="31"/>
                      <a:pt x="53" y="39"/>
                    </a:cubicBezTo>
                    <a:cubicBezTo>
                      <a:pt x="53" y="47"/>
                      <a:pt x="46" y="53"/>
                      <a:pt x="38" y="53"/>
                    </a:cubicBezTo>
                    <a:cubicBezTo>
                      <a:pt x="30" y="53"/>
                      <a:pt x="24" y="47"/>
                      <a:pt x="24" y="39"/>
                    </a:cubicBezTo>
                    <a:close/>
                    <a:moveTo>
                      <a:pt x="70" y="52"/>
                    </a:moveTo>
                    <a:cubicBezTo>
                      <a:pt x="70" y="52"/>
                      <a:pt x="70" y="52"/>
                      <a:pt x="70" y="52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4"/>
                      <a:pt x="58" y="41"/>
                      <a:pt x="58" y="39"/>
                    </a:cubicBezTo>
                    <a:cubicBezTo>
                      <a:pt x="58" y="36"/>
                      <a:pt x="57" y="34"/>
                      <a:pt x="56" y="31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70" y="26"/>
                      <a:pt x="70" y="26"/>
                      <a:pt x="70" y="26"/>
                    </a:cubicBezTo>
                    <a:cubicBezTo>
                      <a:pt x="71" y="30"/>
                      <a:pt x="72" y="34"/>
                      <a:pt x="72" y="39"/>
                    </a:cubicBezTo>
                    <a:cubicBezTo>
                      <a:pt x="72" y="43"/>
                      <a:pt x="71" y="48"/>
                      <a:pt x="70" y="52"/>
                    </a:cubicBezTo>
                    <a:close/>
                    <a:moveTo>
                      <a:pt x="51" y="7"/>
                    </a:move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46" y="21"/>
                      <a:pt x="46" y="21"/>
                      <a:pt x="46" y="21"/>
                    </a:cubicBezTo>
                    <a:cubicBezTo>
                      <a:pt x="43" y="20"/>
                      <a:pt x="41" y="19"/>
                      <a:pt x="38" y="19"/>
                    </a:cubicBezTo>
                    <a:cubicBezTo>
                      <a:pt x="36" y="19"/>
                      <a:pt x="33" y="20"/>
                      <a:pt x="31" y="21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9" y="6"/>
                      <a:pt x="34" y="5"/>
                      <a:pt x="38" y="5"/>
                    </a:cubicBezTo>
                    <a:cubicBezTo>
                      <a:pt x="43" y="5"/>
                      <a:pt x="47" y="6"/>
                      <a:pt x="51" y="7"/>
                    </a:cubicBezTo>
                    <a:close/>
                    <a:moveTo>
                      <a:pt x="7" y="26"/>
                    </a:moveTo>
                    <a:cubicBezTo>
                      <a:pt x="14" y="29"/>
                      <a:pt x="14" y="29"/>
                      <a:pt x="14" y="29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19" y="34"/>
                      <a:pt x="19" y="36"/>
                      <a:pt x="19" y="39"/>
                    </a:cubicBezTo>
                    <a:cubicBezTo>
                      <a:pt x="19" y="41"/>
                      <a:pt x="19" y="44"/>
                      <a:pt x="20" y="46"/>
                    </a:cubicBezTo>
                    <a:cubicBezTo>
                      <a:pt x="7" y="52"/>
                      <a:pt x="7" y="52"/>
                      <a:pt x="7" y="52"/>
                    </a:cubicBezTo>
                    <a:cubicBezTo>
                      <a:pt x="5" y="48"/>
                      <a:pt x="4" y="43"/>
                      <a:pt x="4" y="39"/>
                    </a:cubicBezTo>
                    <a:cubicBezTo>
                      <a:pt x="4" y="34"/>
                      <a:pt x="5" y="30"/>
                      <a:pt x="7" y="26"/>
                    </a:cubicBezTo>
                    <a:close/>
                    <a:moveTo>
                      <a:pt x="25" y="70"/>
                    </a:moveTo>
                    <a:cubicBezTo>
                      <a:pt x="27" y="66"/>
                      <a:pt x="27" y="66"/>
                      <a:pt x="27" y="66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3" y="58"/>
                      <a:pt x="36" y="58"/>
                      <a:pt x="38" y="58"/>
                    </a:cubicBezTo>
                    <a:cubicBezTo>
                      <a:pt x="41" y="58"/>
                      <a:pt x="43" y="58"/>
                      <a:pt x="46" y="57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47" y="72"/>
                      <a:pt x="43" y="73"/>
                      <a:pt x="38" y="73"/>
                    </a:cubicBezTo>
                    <a:cubicBezTo>
                      <a:pt x="34" y="73"/>
                      <a:pt x="29" y="72"/>
                      <a:pt x="25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8" name="Freeform 187"/>
              <p:cNvSpPr>
                <a:spLocks noEditPoints="1"/>
              </p:cNvSpPr>
              <p:nvPr/>
            </p:nvSpPr>
            <p:spPr bwMode="auto">
              <a:xfrm>
                <a:off x="6616120" y="2281872"/>
                <a:ext cx="211391" cy="172245"/>
              </a:xfrm>
              <a:custGeom>
                <a:avLst/>
                <a:gdLst>
                  <a:gd name="T0" fmla="*/ 66 w 66"/>
                  <a:gd name="T1" fmla="*/ 29 h 54"/>
                  <a:gd name="T2" fmla="*/ 58 w 66"/>
                  <a:gd name="T3" fmla="*/ 13 h 54"/>
                  <a:gd name="T4" fmla="*/ 46 w 66"/>
                  <a:gd name="T5" fmla="*/ 13 h 54"/>
                  <a:gd name="T6" fmla="*/ 46 w 66"/>
                  <a:gd name="T7" fmla="*/ 4 h 54"/>
                  <a:gd name="T8" fmla="*/ 42 w 66"/>
                  <a:gd name="T9" fmla="*/ 0 h 54"/>
                  <a:gd name="T10" fmla="*/ 4 w 66"/>
                  <a:gd name="T11" fmla="*/ 0 h 54"/>
                  <a:gd name="T12" fmla="*/ 0 w 66"/>
                  <a:gd name="T13" fmla="*/ 4 h 54"/>
                  <a:gd name="T14" fmla="*/ 0 w 66"/>
                  <a:gd name="T15" fmla="*/ 37 h 54"/>
                  <a:gd name="T16" fmla="*/ 4 w 66"/>
                  <a:gd name="T17" fmla="*/ 41 h 54"/>
                  <a:gd name="T18" fmla="*/ 10 w 66"/>
                  <a:gd name="T19" fmla="*/ 41 h 54"/>
                  <a:gd name="T20" fmla="*/ 9 w 66"/>
                  <a:gd name="T21" fmla="*/ 46 h 54"/>
                  <a:gd name="T22" fmla="*/ 17 w 66"/>
                  <a:gd name="T23" fmla="*/ 54 h 54"/>
                  <a:gd name="T24" fmla="*/ 25 w 66"/>
                  <a:gd name="T25" fmla="*/ 46 h 54"/>
                  <a:gd name="T26" fmla="*/ 24 w 66"/>
                  <a:gd name="T27" fmla="*/ 41 h 54"/>
                  <a:gd name="T28" fmla="*/ 47 w 66"/>
                  <a:gd name="T29" fmla="*/ 41 h 54"/>
                  <a:gd name="T30" fmla="*/ 46 w 66"/>
                  <a:gd name="T31" fmla="*/ 46 h 54"/>
                  <a:gd name="T32" fmla="*/ 54 w 66"/>
                  <a:gd name="T33" fmla="*/ 54 h 54"/>
                  <a:gd name="T34" fmla="*/ 62 w 66"/>
                  <a:gd name="T35" fmla="*/ 46 h 54"/>
                  <a:gd name="T36" fmla="*/ 61 w 66"/>
                  <a:gd name="T37" fmla="*/ 41 h 54"/>
                  <a:gd name="T38" fmla="*/ 66 w 66"/>
                  <a:gd name="T39" fmla="*/ 41 h 54"/>
                  <a:gd name="T40" fmla="*/ 66 w 66"/>
                  <a:gd name="T41" fmla="*/ 29 h 54"/>
                  <a:gd name="T42" fmla="*/ 46 w 66"/>
                  <a:gd name="T43" fmla="*/ 29 h 54"/>
                  <a:gd name="T44" fmla="*/ 46 w 66"/>
                  <a:gd name="T45" fmla="*/ 19 h 54"/>
                  <a:gd name="T46" fmla="*/ 54 w 66"/>
                  <a:gd name="T47" fmla="*/ 19 h 54"/>
                  <a:gd name="T48" fmla="*/ 59 w 66"/>
                  <a:gd name="T49" fmla="*/ 29 h 54"/>
                  <a:gd name="T50" fmla="*/ 46 w 66"/>
                  <a:gd name="T51" fmla="*/ 2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6" h="54">
                    <a:moveTo>
                      <a:pt x="66" y="29"/>
                    </a:moveTo>
                    <a:cubicBezTo>
                      <a:pt x="58" y="13"/>
                      <a:pt x="58" y="13"/>
                      <a:pt x="58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2"/>
                      <a:pt x="44" y="0"/>
                      <a:pt x="4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9" y="43"/>
                      <a:pt x="9" y="44"/>
                      <a:pt x="9" y="46"/>
                    </a:cubicBezTo>
                    <a:cubicBezTo>
                      <a:pt x="9" y="50"/>
                      <a:pt x="12" y="54"/>
                      <a:pt x="17" y="54"/>
                    </a:cubicBezTo>
                    <a:cubicBezTo>
                      <a:pt x="21" y="54"/>
                      <a:pt x="25" y="50"/>
                      <a:pt x="25" y="46"/>
                    </a:cubicBezTo>
                    <a:cubicBezTo>
                      <a:pt x="25" y="44"/>
                      <a:pt x="25" y="43"/>
                      <a:pt x="24" y="41"/>
                    </a:cubicBezTo>
                    <a:cubicBezTo>
                      <a:pt x="47" y="41"/>
                      <a:pt x="47" y="41"/>
                      <a:pt x="47" y="41"/>
                    </a:cubicBezTo>
                    <a:cubicBezTo>
                      <a:pt x="46" y="43"/>
                      <a:pt x="46" y="44"/>
                      <a:pt x="46" y="46"/>
                    </a:cubicBezTo>
                    <a:cubicBezTo>
                      <a:pt x="46" y="50"/>
                      <a:pt x="49" y="54"/>
                      <a:pt x="54" y="54"/>
                    </a:cubicBezTo>
                    <a:cubicBezTo>
                      <a:pt x="59" y="54"/>
                      <a:pt x="62" y="50"/>
                      <a:pt x="62" y="46"/>
                    </a:cubicBezTo>
                    <a:cubicBezTo>
                      <a:pt x="62" y="44"/>
                      <a:pt x="62" y="43"/>
                      <a:pt x="61" y="41"/>
                    </a:cubicBezTo>
                    <a:cubicBezTo>
                      <a:pt x="66" y="41"/>
                      <a:pt x="66" y="41"/>
                      <a:pt x="66" y="41"/>
                    </a:cubicBezTo>
                    <a:lnTo>
                      <a:pt x="66" y="29"/>
                    </a:lnTo>
                    <a:close/>
                    <a:moveTo>
                      <a:pt x="46" y="29"/>
                    </a:moveTo>
                    <a:cubicBezTo>
                      <a:pt x="46" y="19"/>
                      <a:pt x="46" y="19"/>
                      <a:pt x="46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9" y="29"/>
                      <a:pt x="59" y="29"/>
                      <a:pt x="59" y="29"/>
                    </a:cubicBezTo>
                    <a:lnTo>
                      <a:pt x="46" y="29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9" name="Freeform 197"/>
              <p:cNvSpPr>
                <a:spLocks noEditPoints="1"/>
              </p:cNvSpPr>
              <p:nvPr/>
            </p:nvSpPr>
            <p:spPr bwMode="auto">
              <a:xfrm>
                <a:off x="6242269" y="1630081"/>
                <a:ext cx="211391" cy="183989"/>
              </a:xfrm>
              <a:custGeom>
                <a:avLst/>
                <a:gdLst>
                  <a:gd name="T0" fmla="*/ 66 w 66"/>
                  <a:gd name="T1" fmla="*/ 19 h 58"/>
                  <a:gd name="T2" fmla="*/ 47 w 66"/>
                  <a:gd name="T3" fmla="*/ 0 h 58"/>
                  <a:gd name="T4" fmla="*/ 33 w 66"/>
                  <a:gd name="T5" fmla="*/ 6 h 58"/>
                  <a:gd name="T6" fmla="*/ 19 w 66"/>
                  <a:gd name="T7" fmla="*/ 0 h 58"/>
                  <a:gd name="T8" fmla="*/ 0 w 66"/>
                  <a:gd name="T9" fmla="*/ 19 h 58"/>
                  <a:gd name="T10" fmla="*/ 6 w 66"/>
                  <a:gd name="T11" fmla="*/ 33 h 58"/>
                  <a:gd name="T12" fmla="*/ 6 w 66"/>
                  <a:gd name="T13" fmla="*/ 33 h 58"/>
                  <a:gd name="T14" fmla="*/ 26 w 66"/>
                  <a:gd name="T15" fmla="*/ 54 h 58"/>
                  <a:gd name="T16" fmla="*/ 33 w 66"/>
                  <a:gd name="T17" fmla="*/ 58 h 58"/>
                  <a:gd name="T18" fmla="*/ 39 w 66"/>
                  <a:gd name="T19" fmla="*/ 54 h 58"/>
                  <a:gd name="T20" fmla="*/ 59 w 66"/>
                  <a:gd name="T21" fmla="*/ 33 h 58"/>
                  <a:gd name="T22" fmla="*/ 59 w 66"/>
                  <a:gd name="T23" fmla="*/ 33 h 58"/>
                  <a:gd name="T24" fmla="*/ 66 w 66"/>
                  <a:gd name="T25" fmla="*/ 19 h 58"/>
                  <a:gd name="T26" fmla="*/ 54 w 66"/>
                  <a:gd name="T27" fmla="*/ 27 h 58"/>
                  <a:gd name="T28" fmla="*/ 33 w 66"/>
                  <a:gd name="T29" fmla="*/ 48 h 58"/>
                  <a:gd name="T30" fmla="*/ 33 w 66"/>
                  <a:gd name="T31" fmla="*/ 48 h 58"/>
                  <a:gd name="T32" fmla="*/ 32 w 66"/>
                  <a:gd name="T33" fmla="*/ 48 h 58"/>
                  <a:gd name="T34" fmla="*/ 11 w 66"/>
                  <a:gd name="T35" fmla="*/ 27 h 58"/>
                  <a:gd name="T36" fmla="*/ 8 w 66"/>
                  <a:gd name="T37" fmla="*/ 19 h 58"/>
                  <a:gd name="T38" fmla="*/ 19 w 66"/>
                  <a:gd name="T39" fmla="*/ 8 h 58"/>
                  <a:gd name="T40" fmla="*/ 27 w 66"/>
                  <a:gd name="T41" fmla="*/ 12 h 58"/>
                  <a:gd name="T42" fmla="*/ 33 w 66"/>
                  <a:gd name="T43" fmla="*/ 19 h 58"/>
                  <a:gd name="T44" fmla="*/ 39 w 66"/>
                  <a:gd name="T45" fmla="*/ 12 h 58"/>
                  <a:gd name="T46" fmla="*/ 47 w 66"/>
                  <a:gd name="T47" fmla="*/ 8 h 58"/>
                  <a:gd name="T48" fmla="*/ 57 w 66"/>
                  <a:gd name="T49" fmla="*/ 19 h 58"/>
                  <a:gd name="T50" fmla="*/ 54 w 66"/>
                  <a:gd name="T51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6" h="58">
                    <a:moveTo>
                      <a:pt x="66" y="19"/>
                    </a:moveTo>
                    <a:cubicBezTo>
                      <a:pt x="66" y="9"/>
                      <a:pt x="57" y="0"/>
                      <a:pt x="47" y="0"/>
                    </a:cubicBezTo>
                    <a:cubicBezTo>
                      <a:pt x="41" y="0"/>
                      <a:pt x="36" y="3"/>
                      <a:pt x="33" y="6"/>
                    </a:cubicBezTo>
                    <a:cubicBezTo>
                      <a:pt x="29" y="3"/>
                      <a:pt x="24" y="0"/>
                      <a:pt x="19" y="0"/>
                    </a:cubicBezTo>
                    <a:cubicBezTo>
                      <a:pt x="8" y="0"/>
                      <a:pt x="0" y="9"/>
                      <a:pt x="0" y="19"/>
                    </a:cubicBezTo>
                    <a:cubicBezTo>
                      <a:pt x="0" y="25"/>
                      <a:pt x="2" y="30"/>
                      <a:pt x="6" y="33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8" y="56"/>
                      <a:pt x="31" y="58"/>
                      <a:pt x="33" y="58"/>
                    </a:cubicBezTo>
                    <a:cubicBezTo>
                      <a:pt x="35" y="58"/>
                      <a:pt x="37" y="56"/>
                      <a:pt x="39" y="54"/>
                    </a:cubicBezTo>
                    <a:cubicBezTo>
                      <a:pt x="59" y="33"/>
                      <a:pt x="59" y="33"/>
                      <a:pt x="59" y="33"/>
                    </a:cubicBezTo>
                    <a:cubicBezTo>
                      <a:pt x="59" y="33"/>
                      <a:pt x="59" y="33"/>
                      <a:pt x="59" y="33"/>
                    </a:cubicBezTo>
                    <a:cubicBezTo>
                      <a:pt x="63" y="30"/>
                      <a:pt x="66" y="25"/>
                      <a:pt x="66" y="19"/>
                    </a:cubicBezTo>
                    <a:close/>
                    <a:moveTo>
                      <a:pt x="54" y="27"/>
                    </a:moveTo>
                    <a:cubicBezTo>
                      <a:pt x="33" y="48"/>
                      <a:pt x="33" y="48"/>
                      <a:pt x="33" y="48"/>
                    </a:cubicBezTo>
                    <a:cubicBezTo>
                      <a:pt x="33" y="48"/>
                      <a:pt x="33" y="48"/>
                      <a:pt x="33" y="48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9" y="25"/>
                      <a:pt x="8" y="22"/>
                      <a:pt x="8" y="19"/>
                    </a:cubicBezTo>
                    <a:cubicBezTo>
                      <a:pt x="8" y="13"/>
                      <a:pt x="13" y="8"/>
                      <a:pt x="19" y="8"/>
                    </a:cubicBezTo>
                    <a:cubicBezTo>
                      <a:pt x="22" y="8"/>
                      <a:pt x="24" y="10"/>
                      <a:pt x="27" y="12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41" y="10"/>
                      <a:pt x="44" y="8"/>
                      <a:pt x="47" y="8"/>
                    </a:cubicBezTo>
                    <a:cubicBezTo>
                      <a:pt x="53" y="8"/>
                      <a:pt x="57" y="13"/>
                      <a:pt x="57" y="19"/>
                    </a:cubicBezTo>
                    <a:cubicBezTo>
                      <a:pt x="57" y="22"/>
                      <a:pt x="56" y="25"/>
                      <a:pt x="54" y="2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0" name="Freeform 201"/>
              <p:cNvSpPr>
                <a:spLocks/>
              </p:cNvSpPr>
              <p:nvPr/>
            </p:nvSpPr>
            <p:spPr bwMode="auto">
              <a:xfrm>
                <a:off x="5806087" y="1515560"/>
                <a:ext cx="197691" cy="191818"/>
              </a:xfrm>
              <a:custGeom>
                <a:avLst/>
                <a:gdLst>
                  <a:gd name="T0" fmla="*/ 39 w 62"/>
                  <a:gd name="T1" fmla="*/ 42 h 60"/>
                  <a:gd name="T2" fmla="*/ 37 w 62"/>
                  <a:gd name="T3" fmla="*/ 38 h 60"/>
                  <a:gd name="T4" fmla="*/ 43 w 62"/>
                  <a:gd name="T5" fmla="*/ 27 h 60"/>
                  <a:gd name="T6" fmla="*/ 44 w 62"/>
                  <a:gd name="T7" fmla="*/ 19 h 60"/>
                  <a:gd name="T8" fmla="*/ 31 w 62"/>
                  <a:gd name="T9" fmla="*/ 0 h 60"/>
                  <a:gd name="T10" fmla="*/ 18 w 62"/>
                  <a:gd name="T11" fmla="*/ 19 h 60"/>
                  <a:gd name="T12" fmla="*/ 20 w 62"/>
                  <a:gd name="T13" fmla="*/ 27 h 60"/>
                  <a:gd name="T14" fmla="*/ 25 w 62"/>
                  <a:gd name="T15" fmla="*/ 38 h 60"/>
                  <a:gd name="T16" fmla="*/ 23 w 62"/>
                  <a:gd name="T17" fmla="*/ 42 h 60"/>
                  <a:gd name="T18" fmla="*/ 0 w 62"/>
                  <a:gd name="T19" fmla="*/ 60 h 60"/>
                  <a:gd name="T20" fmla="*/ 31 w 62"/>
                  <a:gd name="T21" fmla="*/ 60 h 60"/>
                  <a:gd name="T22" fmla="*/ 62 w 62"/>
                  <a:gd name="T23" fmla="*/ 60 h 60"/>
                  <a:gd name="T24" fmla="*/ 39 w 62"/>
                  <a:gd name="T25" fmla="*/ 4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2" h="60">
                    <a:moveTo>
                      <a:pt x="39" y="42"/>
                    </a:moveTo>
                    <a:cubicBezTo>
                      <a:pt x="37" y="42"/>
                      <a:pt x="37" y="38"/>
                      <a:pt x="37" y="38"/>
                    </a:cubicBezTo>
                    <a:cubicBezTo>
                      <a:pt x="37" y="38"/>
                      <a:pt x="42" y="33"/>
                      <a:pt x="43" y="27"/>
                    </a:cubicBezTo>
                    <a:cubicBezTo>
                      <a:pt x="45" y="27"/>
                      <a:pt x="47" y="21"/>
                      <a:pt x="44" y="19"/>
                    </a:cubicBezTo>
                    <a:cubicBezTo>
                      <a:pt x="44" y="16"/>
                      <a:pt x="48" y="0"/>
                      <a:pt x="31" y="0"/>
                    </a:cubicBezTo>
                    <a:cubicBezTo>
                      <a:pt x="15" y="0"/>
                      <a:pt x="18" y="16"/>
                      <a:pt x="18" y="19"/>
                    </a:cubicBezTo>
                    <a:cubicBezTo>
                      <a:pt x="15" y="21"/>
                      <a:pt x="17" y="27"/>
                      <a:pt x="20" y="27"/>
                    </a:cubicBezTo>
                    <a:cubicBezTo>
                      <a:pt x="21" y="33"/>
                      <a:pt x="25" y="38"/>
                      <a:pt x="25" y="38"/>
                    </a:cubicBezTo>
                    <a:cubicBezTo>
                      <a:pt x="25" y="38"/>
                      <a:pt x="25" y="42"/>
                      <a:pt x="23" y="42"/>
                    </a:cubicBezTo>
                    <a:cubicBezTo>
                      <a:pt x="19" y="43"/>
                      <a:pt x="0" y="51"/>
                      <a:pt x="0" y="60"/>
                    </a:cubicBezTo>
                    <a:cubicBezTo>
                      <a:pt x="31" y="60"/>
                      <a:pt x="31" y="60"/>
                      <a:pt x="31" y="60"/>
                    </a:cubicBezTo>
                    <a:cubicBezTo>
                      <a:pt x="62" y="60"/>
                      <a:pt x="62" y="60"/>
                      <a:pt x="62" y="60"/>
                    </a:cubicBezTo>
                    <a:cubicBezTo>
                      <a:pt x="62" y="51"/>
                      <a:pt x="44" y="43"/>
                      <a:pt x="39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1" name="Freeform 224"/>
              <p:cNvSpPr>
                <a:spLocks noEditPoints="1"/>
              </p:cNvSpPr>
              <p:nvPr/>
            </p:nvSpPr>
            <p:spPr bwMode="auto">
              <a:xfrm>
                <a:off x="6771087" y="1745564"/>
                <a:ext cx="150715" cy="150714"/>
              </a:xfrm>
              <a:custGeom>
                <a:avLst/>
                <a:gdLst>
                  <a:gd name="T0" fmla="*/ 3 w 47"/>
                  <a:gd name="T1" fmla="*/ 0 h 47"/>
                  <a:gd name="T2" fmla="*/ 21 w 47"/>
                  <a:gd name="T3" fmla="*/ 0 h 47"/>
                  <a:gd name="T4" fmla="*/ 21 w 47"/>
                  <a:gd name="T5" fmla="*/ 3 h 47"/>
                  <a:gd name="T6" fmla="*/ 3 w 47"/>
                  <a:gd name="T7" fmla="*/ 3 h 47"/>
                  <a:gd name="T8" fmla="*/ 3 w 47"/>
                  <a:gd name="T9" fmla="*/ 0 h 47"/>
                  <a:gd name="T10" fmla="*/ 26 w 47"/>
                  <a:gd name="T11" fmla="*/ 0 h 47"/>
                  <a:gd name="T12" fmla="*/ 44 w 47"/>
                  <a:gd name="T13" fmla="*/ 0 h 47"/>
                  <a:gd name="T14" fmla="*/ 44 w 47"/>
                  <a:gd name="T15" fmla="*/ 3 h 47"/>
                  <a:gd name="T16" fmla="*/ 26 w 47"/>
                  <a:gd name="T17" fmla="*/ 3 h 47"/>
                  <a:gd name="T18" fmla="*/ 26 w 47"/>
                  <a:gd name="T19" fmla="*/ 0 h 47"/>
                  <a:gd name="T20" fmla="*/ 43 w 47"/>
                  <a:gd name="T21" fmla="*/ 15 h 47"/>
                  <a:gd name="T22" fmla="*/ 41 w 47"/>
                  <a:gd name="T23" fmla="*/ 15 h 47"/>
                  <a:gd name="T24" fmla="*/ 41 w 47"/>
                  <a:gd name="T25" fmla="*/ 3 h 47"/>
                  <a:gd name="T26" fmla="*/ 29 w 47"/>
                  <a:gd name="T27" fmla="*/ 3 h 47"/>
                  <a:gd name="T28" fmla="*/ 29 w 47"/>
                  <a:gd name="T29" fmla="*/ 15 h 47"/>
                  <a:gd name="T30" fmla="*/ 18 w 47"/>
                  <a:gd name="T31" fmla="*/ 15 h 47"/>
                  <a:gd name="T32" fmla="*/ 18 w 47"/>
                  <a:gd name="T33" fmla="*/ 3 h 47"/>
                  <a:gd name="T34" fmla="*/ 6 w 47"/>
                  <a:gd name="T35" fmla="*/ 3 h 47"/>
                  <a:gd name="T36" fmla="*/ 6 w 47"/>
                  <a:gd name="T37" fmla="*/ 15 h 47"/>
                  <a:gd name="T38" fmla="*/ 4 w 47"/>
                  <a:gd name="T39" fmla="*/ 15 h 47"/>
                  <a:gd name="T40" fmla="*/ 0 w 47"/>
                  <a:gd name="T41" fmla="*/ 18 h 47"/>
                  <a:gd name="T42" fmla="*/ 0 w 47"/>
                  <a:gd name="T43" fmla="*/ 44 h 47"/>
                  <a:gd name="T44" fmla="*/ 4 w 47"/>
                  <a:gd name="T45" fmla="*/ 47 h 47"/>
                  <a:gd name="T46" fmla="*/ 17 w 47"/>
                  <a:gd name="T47" fmla="*/ 47 h 47"/>
                  <a:gd name="T48" fmla="*/ 21 w 47"/>
                  <a:gd name="T49" fmla="*/ 44 h 47"/>
                  <a:gd name="T50" fmla="*/ 21 w 47"/>
                  <a:gd name="T51" fmla="*/ 27 h 47"/>
                  <a:gd name="T52" fmla="*/ 26 w 47"/>
                  <a:gd name="T53" fmla="*/ 27 h 47"/>
                  <a:gd name="T54" fmla="*/ 26 w 47"/>
                  <a:gd name="T55" fmla="*/ 44 h 47"/>
                  <a:gd name="T56" fmla="*/ 30 w 47"/>
                  <a:gd name="T57" fmla="*/ 47 h 47"/>
                  <a:gd name="T58" fmla="*/ 43 w 47"/>
                  <a:gd name="T59" fmla="*/ 47 h 47"/>
                  <a:gd name="T60" fmla="*/ 47 w 47"/>
                  <a:gd name="T61" fmla="*/ 44 h 47"/>
                  <a:gd name="T62" fmla="*/ 47 w 47"/>
                  <a:gd name="T63" fmla="*/ 18 h 47"/>
                  <a:gd name="T64" fmla="*/ 43 w 47"/>
                  <a:gd name="T65" fmla="*/ 15 h 47"/>
                  <a:gd name="T66" fmla="*/ 16 w 47"/>
                  <a:gd name="T67" fmla="*/ 44 h 47"/>
                  <a:gd name="T68" fmla="*/ 5 w 47"/>
                  <a:gd name="T69" fmla="*/ 44 h 47"/>
                  <a:gd name="T70" fmla="*/ 3 w 47"/>
                  <a:gd name="T71" fmla="*/ 42 h 47"/>
                  <a:gd name="T72" fmla="*/ 5 w 47"/>
                  <a:gd name="T73" fmla="*/ 41 h 47"/>
                  <a:gd name="T74" fmla="*/ 16 w 47"/>
                  <a:gd name="T75" fmla="*/ 41 h 47"/>
                  <a:gd name="T76" fmla="*/ 18 w 47"/>
                  <a:gd name="T77" fmla="*/ 42 h 47"/>
                  <a:gd name="T78" fmla="*/ 16 w 47"/>
                  <a:gd name="T79" fmla="*/ 44 h 47"/>
                  <a:gd name="T80" fmla="*/ 25 w 47"/>
                  <a:gd name="T81" fmla="*/ 24 h 47"/>
                  <a:gd name="T82" fmla="*/ 22 w 47"/>
                  <a:gd name="T83" fmla="*/ 24 h 47"/>
                  <a:gd name="T84" fmla="*/ 21 w 47"/>
                  <a:gd name="T85" fmla="*/ 22 h 47"/>
                  <a:gd name="T86" fmla="*/ 22 w 47"/>
                  <a:gd name="T87" fmla="*/ 21 h 47"/>
                  <a:gd name="T88" fmla="*/ 25 w 47"/>
                  <a:gd name="T89" fmla="*/ 21 h 47"/>
                  <a:gd name="T90" fmla="*/ 26 w 47"/>
                  <a:gd name="T91" fmla="*/ 22 h 47"/>
                  <a:gd name="T92" fmla="*/ 25 w 47"/>
                  <a:gd name="T93" fmla="*/ 24 h 47"/>
                  <a:gd name="T94" fmla="*/ 42 w 47"/>
                  <a:gd name="T95" fmla="*/ 44 h 47"/>
                  <a:gd name="T96" fmla="*/ 31 w 47"/>
                  <a:gd name="T97" fmla="*/ 44 h 47"/>
                  <a:gd name="T98" fmla="*/ 29 w 47"/>
                  <a:gd name="T99" fmla="*/ 42 h 47"/>
                  <a:gd name="T100" fmla="*/ 31 w 47"/>
                  <a:gd name="T101" fmla="*/ 41 h 47"/>
                  <a:gd name="T102" fmla="*/ 42 w 47"/>
                  <a:gd name="T103" fmla="*/ 41 h 47"/>
                  <a:gd name="T104" fmla="*/ 44 w 47"/>
                  <a:gd name="T105" fmla="*/ 42 h 47"/>
                  <a:gd name="T106" fmla="*/ 42 w 47"/>
                  <a:gd name="T107" fmla="*/ 4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7" h="47">
                    <a:moveTo>
                      <a:pt x="3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3" y="3"/>
                      <a:pt x="3" y="3"/>
                      <a:pt x="3" y="3"/>
                    </a:cubicBezTo>
                    <a:lnTo>
                      <a:pt x="3" y="0"/>
                    </a:lnTo>
                    <a:close/>
                    <a:moveTo>
                      <a:pt x="26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26" y="3"/>
                      <a:pt x="26" y="3"/>
                      <a:pt x="26" y="3"/>
                    </a:cubicBezTo>
                    <a:lnTo>
                      <a:pt x="26" y="0"/>
                    </a:lnTo>
                    <a:close/>
                    <a:moveTo>
                      <a:pt x="43" y="15"/>
                    </a:move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2" y="15"/>
                      <a:pt x="0" y="16"/>
                      <a:pt x="0" y="18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2" y="47"/>
                      <a:pt x="4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9" y="47"/>
                      <a:pt x="21" y="45"/>
                      <a:pt x="21" y="44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44"/>
                      <a:pt x="26" y="44"/>
                      <a:pt x="26" y="44"/>
                    </a:cubicBezTo>
                    <a:cubicBezTo>
                      <a:pt x="26" y="45"/>
                      <a:pt x="28" y="47"/>
                      <a:pt x="30" y="47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45" y="47"/>
                      <a:pt x="47" y="45"/>
                      <a:pt x="47" y="44"/>
                    </a:cubicBezTo>
                    <a:cubicBezTo>
                      <a:pt x="47" y="18"/>
                      <a:pt x="47" y="18"/>
                      <a:pt x="47" y="18"/>
                    </a:cubicBezTo>
                    <a:cubicBezTo>
                      <a:pt x="47" y="16"/>
                      <a:pt x="45" y="15"/>
                      <a:pt x="43" y="15"/>
                    </a:cubicBezTo>
                    <a:close/>
                    <a:moveTo>
                      <a:pt x="16" y="44"/>
                    </a:moveTo>
                    <a:cubicBezTo>
                      <a:pt x="5" y="44"/>
                      <a:pt x="5" y="44"/>
                      <a:pt x="5" y="44"/>
                    </a:cubicBezTo>
                    <a:cubicBezTo>
                      <a:pt x="4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5" y="41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7" y="41"/>
                      <a:pt x="18" y="42"/>
                      <a:pt x="18" y="42"/>
                    </a:cubicBezTo>
                    <a:cubicBezTo>
                      <a:pt x="18" y="43"/>
                      <a:pt x="17" y="44"/>
                      <a:pt x="16" y="44"/>
                    </a:cubicBezTo>
                    <a:close/>
                    <a:moveTo>
                      <a:pt x="25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1" y="24"/>
                      <a:pt x="21" y="23"/>
                      <a:pt x="21" y="22"/>
                    </a:cubicBezTo>
                    <a:cubicBezTo>
                      <a:pt x="21" y="21"/>
                      <a:pt x="21" y="21"/>
                      <a:pt x="22" y="21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1"/>
                      <a:pt x="26" y="21"/>
                      <a:pt x="26" y="22"/>
                    </a:cubicBezTo>
                    <a:cubicBezTo>
                      <a:pt x="26" y="23"/>
                      <a:pt x="26" y="24"/>
                      <a:pt x="25" y="24"/>
                    </a:cubicBezTo>
                    <a:close/>
                    <a:moveTo>
                      <a:pt x="42" y="44"/>
                    </a:moveTo>
                    <a:cubicBezTo>
                      <a:pt x="31" y="44"/>
                      <a:pt x="31" y="44"/>
                      <a:pt x="31" y="44"/>
                    </a:cubicBezTo>
                    <a:cubicBezTo>
                      <a:pt x="30" y="44"/>
                      <a:pt x="29" y="43"/>
                      <a:pt x="29" y="42"/>
                    </a:cubicBezTo>
                    <a:cubicBezTo>
                      <a:pt x="29" y="42"/>
                      <a:pt x="30" y="41"/>
                      <a:pt x="31" y="4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1"/>
                      <a:pt x="44" y="42"/>
                      <a:pt x="44" y="42"/>
                    </a:cubicBezTo>
                    <a:cubicBezTo>
                      <a:pt x="44" y="43"/>
                      <a:pt x="43" y="44"/>
                      <a:pt x="42" y="4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2" name="Freeform 165"/>
              <p:cNvSpPr>
                <a:spLocks noEditPoints="1"/>
              </p:cNvSpPr>
              <p:nvPr/>
            </p:nvSpPr>
            <p:spPr bwMode="auto">
              <a:xfrm>
                <a:off x="8191769" y="2620489"/>
                <a:ext cx="236837" cy="266197"/>
              </a:xfrm>
              <a:custGeom>
                <a:avLst/>
                <a:gdLst>
                  <a:gd name="T0" fmla="*/ 58 w 74"/>
                  <a:gd name="T1" fmla="*/ 25 h 83"/>
                  <a:gd name="T2" fmla="*/ 62 w 74"/>
                  <a:gd name="T3" fmla="*/ 22 h 83"/>
                  <a:gd name="T4" fmla="*/ 68 w 74"/>
                  <a:gd name="T5" fmla="*/ 12 h 83"/>
                  <a:gd name="T6" fmla="*/ 65 w 74"/>
                  <a:gd name="T7" fmla="*/ 3 h 83"/>
                  <a:gd name="T8" fmla="*/ 58 w 74"/>
                  <a:gd name="T9" fmla="*/ 0 h 83"/>
                  <a:gd name="T10" fmla="*/ 46 w 74"/>
                  <a:gd name="T11" fmla="*/ 5 h 83"/>
                  <a:gd name="T12" fmla="*/ 36 w 74"/>
                  <a:gd name="T13" fmla="*/ 24 h 83"/>
                  <a:gd name="T14" fmla="*/ 27 w 74"/>
                  <a:gd name="T15" fmla="*/ 6 h 83"/>
                  <a:gd name="T16" fmla="*/ 18 w 74"/>
                  <a:gd name="T17" fmla="*/ 2 h 83"/>
                  <a:gd name="T18" fmla="*/ 11 w 74"/>
                  <a:gd name="T19" fmla="*/ 5 h 83"/>
                  <a:gd name="T20" fmla="*/ 12 w 74"/>
                  <a:gd name="T21" fmla="*/ 21 h 83"/>
                  <a:gd name="T22" fmla="*/ 18 w 74"/>
                  <a:gd name="T23" fmla="*/ 25 h 83"/>
                  <a:gd name="T24" fmla="*/ 0 w 74"/>
                  <a:gd name="T25" fmla="*/ 25 h 83"/>
                  <a:gd name="T26" fmla="*/ 0 w 74"/>
                  <a:gd name="T27" fmla="*/ 46 h 83"/>
                  <a:gd name="T28" fmla="*/ 5 w 74"/>
                  <a:gd name="T29" fmla="*/ 46 h 83"/>
                  <a:gd name="T30" fmla="*/ 5 w 74"/>
                  <a:gd name="T31" fmla="*/ 83 h 83"/>
                  <a:gd name="T32" fmla="*/ 68 w 74"/>
                  <a:gd name="T33" fmla="*/ 83 h 83"/>
                  <a:gd name="T34" fmla="*/ 68 w 74"/>
                  <a:gd name="T35" fmla="*/ 46 h 83"/>
                  <a:gd name="T36" fmla="*/ 74 w 74"/>
                  <a:gd name="T37" fmla="*/ 46 h 83"/>
                  <a:gd name="T38" fmla="*/ 74 w 74"/>
                  <a:gd name="T39" fmla="*/ 25 h 83"/>
                  <a:gd name="T40" fmla="*/ 58 w 74"/>
                  <a:gd name="T41" fmla="*/ 25 h 83"/>
                  <a:gd name="T42" fmla="*/ 50 w 74"/>
                  <a:gd name="T43" fmla="*/ 9 h 83"/>
                  <a:gd name="T44" fmla="*/ 58 w 74"/>
                  <a:gd name="T45" fmla="*/ 6 h 83"/>
                  <a:gd name="T46" fmla="*/ 61 w 74"/>
                  <a:gd name="T47" fmla="*/ 7 h 83"/>
                  <a:gd name="T48" fmla="*/ 58 w 74"/>
                  <a:gd name="T49" fmla="*/ 17 h 83"/>
                  <a:gd name="T50" fmla="*/ 46 w 74"/>
                  <a:gd name="T51" fmla="*/ 25 h 83"/>
                  <a:gd name="T52" fmla="*/ 41 w 74"/>
                  <a:gd name="T53" fmla="*/ 25 h 83"/>
                  <a:gd name="T54" fmla="*/ 50 w 74"/>
                  <a:gd name="T55" fmla="*/ 9 h 83"/>
                  <a:gd name="T56" fmla="*/ 14 w 74"/>
                  <a:gd name="T57" fmla="*/ 12 h 83"/>
                  <a:gd name="T58" fmla="*/ 15 w 74"/>
                  <a:gd name="T59" fmla="*/ 9 h 83"/>
                  <a:gd name="T60" fmla="*/ 18 w 74"/>
                  <a:gd name="T61" fmla="*/ 8 h 83"/>
                  <a:gd name="T62" fmla="*/ 18 w 74"/>
                  <a:gd name="T63" fmla="*/ 8 h 83"/>
                  <a:gd name="T64" fmla="*/ 23 w 74"/>
                  <a:gd name="T65" fmla="*/ 10 h 83"/>
                  <a:gd name="T66" fmla="*/ 29 w 74"/>
                  <a:gd name="T67" fmla="*/ 23 h 83"/>
                  <a:gd name="T68" fmla="*/ 29 w 74"/>
                  <a:gd name="T69" fmla="*/ 23 h 83"/>
                  <a:gd name="T70" fmla="*/ 29 w 74"/>
                  <a:gd name="T71" fmla="*/ 23 h 83"/>
                  <a:gd name="T72" fmla="*/ 16 w 74"/>
                  <a:gd name="T73" fmla="*/ 17 h 83"/>
                  <a:gd name="T74" fmla="*/ 14 w 74"/>
                  <a:gd name="T75" fmla="*/ 12 h 83"/>
                  <a:gd name="T76" fmla="*/ 32 w 74"/>
                  <a:gd name="T77" fmla="*/ 78 h 83"/>
                  <a:gd name="T78" fmla="*/ 11 w 74"/>
                  <a:gd name="T79" fmla="*/ 78 h 83"/>
                  <a:gd name="T80" fmla="*/ 11 w 74"/>
                  <a:gd name="T81" fmla="*/ 44 h 83"/>
                  <a:gd name="T82" fmla="*/ 32 w 74"/>
                  <a:gd name="T83" fmla="*/ 44 h 83"/>
                  <a:gd name="T84" fmla="*/ 32 w 74"/>
                  <a:gd name="T85" fmla="*/ 78 h 83"/>
                  <a:gd name="T86" fmla="*/ 32 w 74"/>
                  <a:gd name="T87" fmla="*/ 41 h 83"/>
                  <a:gd name="T88" fmla="*/ 5 w 74"/>
                  <a:gd name="T89" fmla="*/ 41 h 83"/>
                  <a:gd name="T90" fmla="*/ 5 w 74"/>
                  <a:gd name="T91" fmla="*/ 30 h 83"/>
                  <a:gd name="T92" fmla="*/ 32 w 74"/>
                  <a:gd name="T93" fmla="*/ 30 h 83"/>
                  <a:gd name="T94" fmla="*/ 32 w 74"/>
                  <a:gd name="T95" fmla="*/ 41 h 83"/>
                  <a:gd name="T96" fmla="*/ 63 w 74"/>
                  <a:gd name="T97" fmla="*/ 78 h 83"/>
                  <a:gd name="T98" fmla="*/ 42 w 74"/>
                  <a:gd name="T99" fmla="*/ 78 h 83"/>
                  <a:gd name="T100" fmla="*/ 42 w 74"/>
                  <a:gd name="T101" fmla="*/ 44 h 83"/>
                  <a:gd name="T102" fmla="*/ 63 w 74"/>
                  <a:gd name="T103" fmla="*/ 44 h 83"/>
                  <a:gd name="T104" fmla="*/ 63 w 74"/>
                  <a:gd name="T105" fmla="*/ 78 h 83"/>
                  <a:gd name="T106" fmla="*/ 68 w 74"/>
                  <a:gd name="T107" fmla="*/ 41 h 83"/>
                  <a:gd name="T108" fmla="*/ 42 w 74"/>
                  <a:gd name="T109" fmla="*/ 41 h 83"/>
                  <a:gd name="T110" fmla="*/ 42 w 74"/>
                  <a:gd name="T111" fmla="*/ 30 h 83"/>
                  <a:gd name="T112" fmla="*/ 68 w 74"/>
                  <a:gd name="T113" fmla="*/ 30 h 83"/>
                  <a:gd name="T114" fmla="*/ 68 w 74"/>
                  <a:gd name="T115" fmla="*/ 4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4" h="83">
                    <a:moveTo>
                      <a:pt x="58" y="25"/>
                    </a:moveTo>
                    <a:cubicBezTo>
                      <a:pt x="60" y="24"/>
                      <a:pt x="61" y="23"/>
                      <a:pt x="62" y="22"/>
                    </a:cubicBezTo>
                    <a:cubicBezTo>
                      <a:pt x="65" y="19"/>
                      <a:pt x="67" y="15"/>
                      <a:pt x="68" y="12"/>
                    </a:cubicBezTo>
                    <a:cubicBezTo>
                      <a:pt x="68" y="8"/>
                      <a:pt x="67" y="5"/>
                      <a:pt x="65" y="3"/>
                    </a:cubicBezTo>
                    <a:cubicBezTo>
                      <a:pt x="63" y="1"/>
                      <a:pt x="61" y="0"/>
                      <a:pt x="58" y="0"/>
                    </a:cubicBezTo>
                    <a:cubicBezTo>
                      <a:pt x="54" y="0"/>
                      <a:pt x="49" y="2"/>
                      <a:pt x="46" y="5"/>
                    </a:cubicBezTo>
                    <a:cubicBezTo>
                      <a:pt x="41" y="11"/>
                      <a:pt x="37" y="18"/>
                      <a:pt x="36" y="24"/>
                    </a:cubicBezTo>
                    <a:cubicBezTo>
                      <a:pt x="34" y="18"/>
                      <a:pt x="32" y="11"/>
                      <a:pt x="27" y="6"/>
                    </a:cubicBezTo>
                    <a:cubicBezTo>
                      <a:pt x="24" y="3"/>
                      <a:pt x="21" y="2"/>
                      <a:pt x="18" y="2"/>
                    </a:cubicBezTo>
                    <a:cubicBezTo>
                      <a:pt x="15" y="2"/>
                      <a:pt x="13" y="3"/>
                      <a:pt x="11" y="5"/>
                    </a:cubicBezTo>
                    <a:cubicBezTo>
                      <a:pt x="7" y="9"/>
                      <a:pt x="7" y="16"/>
                      <a:pt x="12" y="21"/>
                    </a:cubicBezTo>
                    <a:cubicBezTo>
                      <a:pt x="14" y="22"/>
                      <a:pt x="16" y="24"/>
                      <a:pt x="18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8" y="46"/>
                      <a:pt x="68" y="46"/>
                      <a:pt x="68" y="46"/>
                    </a:cubicBezTo>
                    <a:cubicBezTo>
                      <a:pt x="74" y="46"/>
                      <a:pt x="74" y="46"/>
                      <a:pt x="74" y="46"/>
                    </a:cubicBezTo>
                    <a:cubicBezTo>
                      <a:pt x="74" y="25"/>
                      <a:pt x="74" y="25"/>
                      <a:pt x="74" y="25"/>
                    </a:cubicBezTo>
                    <a:lnTo>
                      <a:pt x="58" y="25"/>
                    </a:lnTo>
                    <a:close/>
                    <a:moveTo>
                      <a:pt x="50" y="9"/>
                    </a:moveTo>
                    <a:cubicBezTo>
                      <a:pt x="52" y="7"/>
                      <a:pt x="55" y="6"/>
                      <a:pt x="58" y="6"/>
                    </a:cubicBezTo>
                    <a:cubicBezTo>
                      <a:pt x="59" y="6"/>
                      <a:pt x="60" y="6"/>
                      <a:pt x="61" y="7"/>
                    </a:cubicBezTo>
                    <a:cubicBezTo>
                      <a:pt x="63" y="9"/>
                      <a:pt x="62" y="14"/>
                      <a:pt x="58" y="17"/>
                    </a:cubicBezTo>
                    <a:cubicBezTo>
                      <a:pt x="55" y="21"/>
                      <a:pt x="50" y="23"/>
                      <a:pt x="46" y="25"/>
                    </a:cubicBezTo>
                    <a:cubicBezTo>
                      <a:pt x="41" y="25"/>
                      <a:pt x="41" y="25"/>
                      <a:pt x="41" y="25"/>
                    </a:cubicBezTo>
                    <a:cubicBezTo>
                      <a:pt x="43" y="20"/>
                      <a:pt x="46" y="14"/>
                      <a:pt x="50" y="9"/>
                    </a:cubicBezTo>
                    <a:close/>
                    <a:moveTo>
                      <a:pt x="14" y="12"/>
                    </a:moveTo>
                    <a:cubicBezTo>
                      <a:pt x="14" y="11"/>
                      <a:pt x="14" y="10"/>
                      <a:pt x="15" y="9"/>
                    </a:cubicBezTo>
                    <a:cubicBezTo>
                      <a:pt x="16" y="8"/>
                      <a:pt x="17" y="8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21" y="9"/>
                      <a:pt x="23" y="10"/>
                    </a:cubicBezTo>
                    <a:cubicBezTo>
                      <a:pt x="25" y="13"/>
                      <a:pt x="28" y="17"/>
                      <a:pt x="29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23" y="22"/>
                      <a:pt x="19" y="19"/>
                      <a:pt x="16" y="17"/>
                    </a:cubicBezTo>
                    <a:cubicBezTo>
                      <a:pt x="15" y="15"/>
                      <a:pt x="14" y="14"/>
                      <a:pt x="14" y="12"/>
                    </a:cubicBezTo>
                    <a:close/>
                    <a:moveTo>
                      <a:pt x="32" y="78"/>
                    </a:moveTo>
                    <a:cubicBezTo>
                      <a:pt x="11" y="78"/>
                      <a:pt x="11" y="78"/>
                      <a:pt x="11" y="78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32" y="44"/>
                      <a:pt x="32" y="44"/>
                      <a:pt x="32" y="44"/>
                    </a:cubicBezTo>
                    <a:lnTo>
                      <a:pt x="32" y="78"/>
                    </a:lnTo>
                    <a:close/>
                    <a:moveTo>
                      <a:pt x="32" y="41"/>
                    </a:moveTo>
                    <a:cubicBezTo>
                      <a:pt x="5" y="41"/>
                      <a:pt x="5" y="41"/>
                      <a:pt x="5" y="41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32" y="30"/>
                      <a:pt x="32" y="30"/>
                      <a:pt x="32" y="30"/>
                    </a:cubicBezTo>
                    <a:lnTo>
                      <a:pt x="32" y="41"/>
                    </a:lnTo>
                    <a:close/>
                    <a:moveTo>
                      <a:pt x="63" y="78"/>
                    </a:moveTo>
                    <a:cubicBezTo>
                      <a:pt x="42" y="78"/>
                      <a:pt x="42" y="78"/>
                      <a:pt x="42" y="78"/>
                    </a:cubicBezTo>
                    <a:cubicBezTo>
                      <a:pt x="42" y="44"/>
                      <a:pt x="42" y="44"/>
                      <a:pt x="42" y="44"/>
                    </a:cubicBezTo>
                    <a:cubicBezTo>
                      <a:pt x="63" y="44"/>
                      <a:pt x="63" y="44"/>
                      <a:pt x="63" y="44"/>
                    </a:cubicBezTo>
                    <a:lnTo>
                      <a:pt x="63" y="78"/>
                    </a:lnTo>
                    <a:close/>
                    <a:moveTo>
                      <a:pt x="68" y="41"/>
                    </a:move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68" y="30"/>
                      <a:pt x="68" y="30"/>
                      <a:pt x="68" y="30"/>
                    </a:cubicBezTo>
                    <a:lnTo>
                      <a:pt x="68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3" name="Freeform 170"/>
              <p:cNvSpPr>
                <a:spLocks noEditPoints="1"/>
              </p:cNvSpPr>
              <p:nvPr/>
            </p:nvSpPr>
            <p:spPr bwMode="auto">
              <a:xfrm>
                <a:off x="8084116" y="2039163"/>
                <a:ext cx="303387" cy="264239"/>
              </a:xfrm>
              <a:custGeom>
                <a:avLst/>
                <a:gdLst>
                  <a:gd name="T0" fmla="*/ 95 w 95"/>
                  <a:gd name="T1" fmla="*/ 34 h 83"/>
                  <a:gd name="T2" fmla="*/ 83 w 95"/>
                  <a:gd name="T3" fmla="*/ 0 h 83"/>
                  <a:gd name="T4" fmla="*/ 83 w 95"/>
                  <a:gd name="T5" fmla="*/ 0 h 83"/>
                  <a:gd name="T6" fmla="*/ 75 w 95"/>
                  <a:gd name="T7" fmla="*/ 0 h 83"/>
                  <a:gd name="T8" fmla="*/ 31 w 95"/>
                  <a:gd name="T9" fmla="*/ 19 h 83"/>
                  <a:gd name="T10" fmla="*/ 30 w 95"/>
                  <a:gd name="T11" fmla="*/ 34 h 83"/>
                  <a:gd name="T12" fmla="*/ 31 w 95"/>
                  <a:gd name="T13" fmla="*/ 49 h 83"/>
                  <a:gd name="T14" fmla="*/ 75 w 95"/>
                  <a:gd name="T15" fmla="*/ 68 h 83"/>
                  <a:gd name="T16" fmla="*/ 83 w 95"/>
                  <a:gd name="T17" fmla="*/ 68 h 83"/>
                  <a:gd name="T18" fmla="*/ 83 w 95"/>
                  <a:gd name="T19" fmla="*/ 68 h 83"/>
                  <a:gd name="T20" fmla="*/ 95 w 95"/>
                  <a:gd name="T21" fmla="*/ 34 h 83"/>
                  <a:gd name="T22" fmla="*/ 80 w 95"/>
                  <a:gd name="T23" fmla="*/ 63 h 83"/>
                  <a:gd name="T24" fmla="*/ 78 w 95"/>
                  <a:gd name="T25" fmla="*/ 61 h 83"/>
                  <a:gd name="T26" fmla="*/ 75 w 95"/>
                  <a:gd name="T27" fmla="*/ 55 h 83"/>
                  <a:gd name="T28" fmla="*/ 71 w 95"/>
                  <a:gd name="T29" fmla="*/ 34 h 83"/>
                  <a:gd name="T30" fmla="*/ 75 w 95"/>
                  <a:gd name="T31" fmla="*/ 13 h 83"/>
                  <a:gd name="T32" fmla="*/ 78 w 95"/>
                  <a:gd name="T33" fmla="*/ 7 h 83"/>
                  <a:gd name="T34" fmla="*/ 80 w 95"/>
                  <a:gd name="T35" fmla="*/ 5 h 83"/>
                  <a:gd name="T36" fmla="*/ 83 w 95"/>
                  <a:gd name="T37" fmla="*/ 7 h 83"/>
                  <a:gd name="T38" fmla="*/ 86 w 95"/>
                  <a:gd name="T39" fmla="*/ 13 h 83"/>
                  <a:gd name="T40" fmla="*/ 89 w 95"/>
                  <a:gd name="T41" fmla="*/ 34 h 83"/>
                  <a:gd name="T42" fmla="*/ 86 w 95"/>
                  <a:gd name="T43" fmla="*/ 55 h 83"/>
                  <a:gd name="T44" fmla="*/ 83 w 95"/>
                  <a:gd name="T45" fmla="*/ 61 h 83"/>
                  <a:gd name="T46" fmla="*/ 80 w 95"/>
                  <a:gd name="T47" fmla="*/ 63 h 83"/>
                  <a:gd name="T48" fmla="*/ 24 w 95"/>
                  <a:gd name="T49" fmla="*/ 34 h 83"/>
                  <a:gd name="T50" fmla="*/ 25 w 95"/>
                  <a:gd name="T51" fmla="*/ 20 h 83"/>
                  <a:gd name="T52" fmla="*/ 12 w 95"/>
                  <a:gd name="T53" fmla="*/ 21 h 83"/>
                  <a:gd name="T54" fmla="*/ 5 w 95"/>
                  <a:gd name="T55" fmla="*/ 21 h 83"/>
                  <a:gd name="T56" fmla="*/ 0 w 95"/>
                  <a:gd name="T57" fmla="*/ 30 h 83"/>
                  <a:gd name="T58" fmla="*/ 0 w 95"/>
                  <a:gd name="T59" fmla="*/ 38 h 83"/>
                  <a:gd name="T60" fmla="*/ 5 w 95"/>
                  <a:gd name="T61" fmla="*/ 47 h 83"/>
                  <a:gd name="T62" fmla="*/ 12 w 95"/>
                  <a:gd name="T63" fmla="*/ 47 h 83"/>
                  <a:gd name="T64" fmla="*/ 25 w 95"/>
                  <a:gd name="T65" fmla="*/ 48 h 83"/>
                  <a:gd name="T66" fmla="*/ 24 w 95"/>
                  <a:gd name="T67" fmla="*/ 34 h 83"/>
                  <a:gd name="T68" fmla="*/ 34 w 95"/>
                  <a:gd name="T69" fmla="*/ 54 h 83"/>
                  <a:gd name="T70" fmla="*/ 23 w 95"/>
                  <a:gd name="T71" fmla="*/ 51 h 83"/>
                  <a:gd name="T72" fmla="*/ 30 w 95"/>
                  <a:gd name="T73" fmla="*/ 81 h 83"/>
                  <a:gd name="T74" fmla="*/ 34 w 95"/>
                  <a:gd name="T75" fmla="*/ 83 h 83"/>
                  <a:gd name="T76" fmla="*/ 44 w 95"/>
                  <a:gd name="T77" fmla="*/ 78 h 83"/>
                  <a:gd name="T78" fmla="*/ 46 w 95"/>
                  <a:gd name="T79" fmla="*/ 75 h 83"/>
                  <a:gd name="T80" fmla="*/ 34 w 95"/>
                  <a:gd name="T81" fmla="*/ 54 h 83"/>
                  <a:gd name="T82" fmla="*/ 80 w 95"/>
                  <a:gd name="T83" fmla="*/ 45 h 83"/>
                  <a:gd name="T84" fmla="*/ 79 w 95"/>
                  <a:gd name="T85" fmla="*/ 45 h 83"/>
                  <a:gd name="T86" fmla="*/ 78 w 95"/>
                  <a:gd name="T87" fmla="*/ 42 h 83"/>
                  <a:gd name="T88" fmla="*/ 77 w 95"/>
                  <a:gd name="T89" fmla="*/ 34 h 83"/>
                  <a:gd name="T90" fmla="*/ 78 w 95"/>
                  <a:gd name="T91" fmla="*/ 26 h 83"/>
                  <a:gd name="T92" fmla="*/ 79 w 95"/>
                  <a:gd name="T93" fmla="*/ 24 h 83"/>
                  <a:gd name="T94" fmla="*/ 80 w 95"/>
                  <a:gd name="T95" fmla="*/ 23 h 83"/>
                  <a:gd name="T96" fmla="*/ 81 w 95"/>
                  <a:gd name="T97" fmla="*/ 24 h 83"/>
                  <a:gd name="T98" fmla="*/ 82 w 95"/>
                  <a:gd name="T99" fmla="*/ 26 h 83"/>
                  <a:gd name="T100" fmla="*/ 84 w 95"/>
                  <a:gd name="T101" fmla="*/ 34 h 83"/>
                  <a:gd name="T102" fmla="*/ 82 w 95"/>
                  <a:gd name="T103" fmla="*/ 42 h 83"/>
                  <a:gd name="T104" fmla="*/ 81 w 95"/>
                  <a:gd name="T105" fmla="*/ 45 h 83"/>
                  <a:gd name="T106" fmla="*/ 80 w 95"/>
                  <a:gd name="T107" fmla="*/ 45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83">
                    <a:moveTo>
                      <a:pt x="95" y="34"/>
                    </a:moveTo>
                    <a:cubicBezTo>
                      <a:pt x="95" y="15"/>
                      <a:pt x="90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57" y="14"/>
                      <a:pt x="31" y="19"/>
                    </a:cubicBezTo>
                    <a:cubicBezTo>
                      <a:pt x="31" y="23"/>
                      <a:pt x="30" y="28"/>
                      <a:pt x="30" y="34"/>
                    </a:cubicBezTo>
                    <a:cubicBezTo>
                      <a:pt x="30" y="40"/>
                      <a:pt x="31" y="45"/>
                      <a:pt x="31" y="49"/>
                    </a:cubicBezTo>
                    <a:cubicBezTo>
                      <a:pt x="57" y="54"/>
                      <a:pt x="75" y="68"/>
                      <a:pt x="75" y="68"/>
                    </a:cubicBezTo>
                    <a:cubicBezTo>
                      <a:pt x="83" y="68"/>
                      <a:pt x="83" y="68"/>
                      <a:pt x="83" y="68"/>
                    </a:cubicBezTo>
                    <a:cubicBezTo>
                      <a:pt x="83" y="68"/>
                      <a:pt x="83" y="68"/>
                      <a:pt x="83" y="68"/>
                    </a:cubicBezTo>
                    <a:cubicBezTo>
                      <a:pt x="90" y="68"/>
                      <a:pt x="95" y="53"/>
                      <a:pt x="95" y="34"/>
                    </a:cubicBezTo>
                    <a:close/>
                    <a:moveTo>
                      <a:pt x="80" y="63"/>
                    </a:moveTo>
                    <a:cubicBezTo>
                      <a:pt x="79" y="63"/>
                      <a:pt x="78" y="62"/>
                      <a:pt x="78" y="61"/>
                    </a:cubicBezTo>
                    <a:cubicBezTo>
                      <a:pt x="77" y="60"/>
                      <a:pt x="76" y="58"/>
                      <a:pt x="75" y="55"/>
                    </a:cubicBezTo>
                    <a:cubicBezTo>
                      <a:pt x="73" y="50"/>
                      <a:pt x="71" y="42"/>
                      <a:pt x="71" y="34"/>
                    </a:cubicBezTo>
                    <a:cubicBezTo>
                      <a:pt x="71" y="26"/>
                      <a:pt x="73" y="18"/>
                      <a:pt x="75" y="13"/>
                    </a:cubicBezTo>
                    <a:cubicBezTo>
                      <a:pt x="76" y="10"/>
                      <a:pt x="77" y="8"/>
                      <a:pt x="78" y="7"/>
                    </a:cubicBezTo>
                    <a:cubicBezTo>
                      <a:pt x="78" y="6"/>
                      <a:pt x="79" y="5"/>
                      <a:pt x="80" y="5"/>
                    </a:cubicBezTo>
                    <a:cubicBezTo>
                      <a:pt x="81" y="5"/>
                      <a:pt x="82" y="6"/>
                      <a:pt x="83" y="7"/>
                    </a:cubicBezTo>
                    <a:cubicBezTo>
                      <a:pt x="84" y="8"/>
                      <a:pt x="85" y="10"/>
                      <a:pt x="86" y="13"/>
                    </a:cubicBezTo>
                    <a:cubicBezTo>
                      <a:pt x="88" y="18"/>
                      <a:pt x="89" y="26"/>
                      <a:pt x="89" y="34"/>
                    </a:cubicBezTo>
                    <a:cubicBezTo>
                      <a:pt x="89" y="42"/>
                      <a:pt x="88" y="50"/>
                      <a:pt x="86" y="55"/>
                    </a:cubicBezTo>
                    <a:cubicBezTo>
                      <a:pt x="85" y="58"/>
                      <a:pt x="84" y="60"/>
                      <a:pt x="83" y="61"/>
                    </a:cubicBezTo>
                    <a:cubicBezTo>
                      <a:pt x="82" y="62"/>
                      <a:pt x="81" y="63"/>
                      <a:pt x="80" y="63"/>
                    </a:cubicBezTo>
                    <a:close/>
                    <a:moveTo>
                      <a:pt x="24" y="34"/>
                    </a:moveTo>
                    <a:cubicBezTo>
                      <a:pt x="24" y="29"/>
                      <a:pt x="24" y="25"/>
                      <a:pt x="25" y="20"/>
                    </a:cubicBezTo>
                    <a:cubicBezTo>
                      <a:pt x="20" y="21"/>
                      <a:pt x="16" y="21"/>
                      <a:pt x="12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5" y="47"/>
                      <a:pt x="5" y="47"/>
                      <a:pt x="12" y="47"/>
                    </a:cubicBezTo>
                    <a:cubicBezTo>
                      <a:pt x="16" y="47"/>
                      <a:pt x="20" y="47"/>
                      <a:pt x="25" y="48"/>
                    </a:cubicBezTo>
                    <a:cubicBezTo>
                      <a:pt x="24" y="43"/>
                      <a:pt x="24" y="39"/>
                      <a:pt x="24" y="34"/>
                    </a:cubicBezTo>
                    <a:close/>
                    <a:moveTo>
                      <a:pt x="34" y="54"/>
                    </a:moveTo>
                    <a:cubicBezTo>
                      <a:pt x="23" y="51"/>
                      <a:pt x="23" y="51"/>
                      <a:pt x="23" y="51"/>
                    </a:cubicBezTo>
                    <a:cubicBezTo>
                      <a:pt x="30" y="81"/>
                      <a:pt x="30" y="81"/>
                      <a:pt x="30" y="81"/>
                    </a:cubicBezTo>
                    <a:cubicBezTo>
                      <a:pt x="31" y="83"/>
                      <a:pt x="32" y="83"/>
                      <a:pt x="34" y="83"/>
                    </a:cubicBezTo>
                    <a:cubicBezTo>
                      <a:pt x="44" y="78"/>
                      <a:pt x="44" y="78"/>
                      <a:pt x="44" y="78"/>
                    </a:cubicBezTo>
                    <a:cubicBezTo>
                      <a:pt x="46" y="78"/>
                      <a:pt x="47" y="76"/>
                      <a:pt x="46" y="75"/>
                    </a:cubicBezTo>
                    <a:lnTo>
                      <a:pt x="34" y="54"/>
                    </a:lnTo>
                    <a:close/>
                    <a:moveTo>
                      <a:pt x="80" y="45"/>
                    </a:moveTo>
                    <a:cubicBezTo>
                      <a:pt x="80" y="45"/>
                      <a:pt x="80" y="45"/>
                      <a:pt x="79" y="45"/>
                    </a:cubicBezTo>
                    <a:cubicBezTo>
                      <a:pt x="79" y="44"/>
                      <a:pt x="79" y="43"/>
                      <a:pt x="78" y="42"/>
                    </a:cubicBezTo>
                    <a:cubicBezTo>
                      <a:pt x="77" y="40"/>
                      <a:pt x="77" y="37"/>
                      <a:pt x="77" y="34"/>
                    </a:cubicBezTo>
                    <a:cubicBezTo>
                      <a:pt x="77" y="31"/>
                      <a:pt x="77" y="28"/>
                      <a:pt x="78" y="26"/>
                    </a:cubicBezTo>
                    <a:cubicBezTo>
                      <a:pt x="79" y="25"/>
                      <a:pt x="79" y="24"/>
                      <a:pt x="79" y="24"/>
                    </a:cubicBezTo>
                    <a:cubicBezTo>
                      <a:pt x="80" y="23"/>
                      <a:pt x="80" y="23"/>
                      <a:pt x="80" y="23"/>
                    </a:cubicBezTo>
                    <a:cubicBezTo>
                      <a:pt x="81" y="23"/>
                      <a:pt x="81" y="23"/>
                      <a:pt x="81" y="24"/>
                    </a:cubicBezTo>
                    <a:cubicBezTo>
                      <a:pt x="82" y="24"/>
                      <a:pt x="82" y="25"/>
                      <a:pt x="82" y="26"/>
                    </a:cubicBezTo>
                    <a:cubicBezTo>
                      <a:pt x="83" y="28"/>
                      <a:pt x="84" y="31"/>
                      <a:pt x="84" y="34"/>
                    </a:cubicBezTo>
                    <a:cubicBezTo>
                      <a:pt x="84" y="37"/>
                      <a:pt x="83" y="40"/>
                      <a:pt x="82" y="42"/>
                    </a:cubicBezTo>
                    <a:cubicBezTo>
                      <a:pt x="82" y="43"/>
                      <a:pt x="82" y="44"/>
                      <a:pt x="81" y="45"/>
                    </a:cubicBezTo>
                    <a:cubicBezTo>
                      <a:pt x="81" y="45"/>
                      <a:pt x="81" y="45"/>
                      <a:pt x="8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4" name="Freeform 173"/>
              <p:cNvSpPr>
                <a:spLocks/>
              </p:cNvSpPr>
              <p:nvPr/>
            </p:nvSpPr>
            <p:spPr bwMode="auto">
              <a:xfrm>
                <a:off x="7751370" y="2444330"/>
                <a:ext cx="236837" cy="236836"/>
              </a:xfrm>
              <a:custGeom>
                <a:avLst/>
                <a:gdLst>
                  <a:gd name="T0" fmla="*/ 60 w 121"/>
                  <a:gd name="T1" fmla="*/ 121 h 121"/>
                  <a:gd name="T2" fmla="*/ 121 w 121"/>
                  <a:gd name="T3" fmla="*/ 61 h 121"/>
                  <a:gd name="T4" fmla="*/ 83 w 121"/>
                  <a:gd name="T5" fmla="*/ 61 h 121"/>
                  <a:gd name="T6" fmla="*/ 83 w 121"/>
                  <a:gd name="T7" fmla="*/ 0 h 121"/>
                  <a:gd name="T8" fmla="*/ 37 w 121"/>
                  <a:gd name="T9" fmla="*/ 0 h 121"/>
                  <a:gd name="T10" fmla="*/ 37 w 121"/>
                  <a:gd name="T11" fmla="*/ 61 h 121"/>
                  <a:gd name="T12" fmla="*/ 0 w 121"/>
                  <a:gd name="T13" fmla="*/ 61 h 121"/>
                  <a:gd name="T14" fmla="*/ 60 w 121"/>
                  <a:gd name="T15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" h="121">
                    <a:moveTo>
                      <a:pt x="60" y="121"/>
                    </a:moveTo>
                    <a:lnTo>
                      <a:pt x="121" y="61"/>
                    </a:lnTo>
                    <a:lnTo>
                      <a:pt x="83" y="61"/>
                    </a:lnTo>
                    <a:lnTo>
                      <a:pt x="83" y="0"/>
                    </a:lnTo>
                    <a:lnTo>
                      <a:pt x="37" y="0"/>
                    </a:lnTo>
                    <a:lnTo>
                      <a:pt x="37" y="61"/>
                    </a:lnTo>
                    <a:lnTo>
                      <a:pt x="0" y="61"/>
                    </a:lnTo>
                    <a:lnTo>
                      <a:pt x="60" y="1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5" name="Freeform 176"/>
              <p:cNvSpPr>
                <a:spLocks noEditPoints="1"/>
              </p:cNvSpPr>
              <p:nvPr/>
            </p:nvSpPr>
            <p:spPr bwMode="auto">
              <a:xfrm>
                <a:off x="7222892" y="3976918"/>
                <a:ext cx="205520" cy="152672"/>
              </a:xfrm>
              <a:custGeom>
                <a:avLst/>
                <a:gdLst>
                  <a:gd name="T0" fmla="*/ 56 w 64"/>
                  <a:gd name="T1" fmla="*/ 8 h 48"/>
                  <a:gd name="T2" fmla="*/ 56 w 64"/>
                  <a:gd name="T3" fmla="*/ 0 h 48"/>
                  <a:gd name="T4" fmla="*/ 0 w 64"/>
                  <a:gd name="T5" fmla="*/ 0 h 48"/>
                  <a:gd name="T6" fmla="*/ 0 w 64"/>
                  <a:gd name="T7" fmla="*/ 44 h 48"/>
                  <a:gd name="T8" fmla="*/ 4 w 64"/>
                  <a:gd name="T9" fmla="*/ 48 h 48"/>
                  <a:gd name="T10" fmla="*/ 58 w 64"/>
                  <a:gd name="T11" fmla="*/ 48 h 48"/>
                  <a:gd name="T12" fmla="*/ 64 w 64"/>
                  <a:gd name="T13" fmla="*/ 42 h 48"/>
                  <a:gd name="T14" fmla="*/ 64 w 64"/>
                  <a:gd name="T15" fmla="*/ 8 h 48"/>
                  <a:gd name="T16" fmla="*/ 56 w 64"/>
                  <a:gd name="T17" fmla="*/ 8 h 48"/>
                  <a:gd name="T18" fmla="*/ 52 w 64"/>
                  <a:gd name="T19" fmla="*/ 44 h 48"/>
                  <a:gd name="T20" fmla="*/ 4 w 64"/>
                  <a:gd name="T21" fmla="*/ 44 h 48"/>
                  <a:gd name="T22" fmla="*/ 4 w 64"/>
                  <a:gd name="T23" fmla="*/ 4 h 48"/>
                  <a:gd name="T24" fmla="*/ 52 w 64"/>
                  <a:gd name="T25" fmla="*/ 4 h 48"/>
                  <a:gd name="T26" fmla="*/ 52 w 64"/>
                  <a:gd name="T27" fmla="*/ 44 h 48"/>
                  <a:gd name="T28" fmla="*/ 8 w 64"/>
                  <a:gd name="T29" fmla="*/ 12 h 48"/>
                  <a:gd name="T30" fmla="*/ 48 w 64"/>
                  <a:gd name="T31" fmla="*/ 12 h 48"/>
                  <a:gd name="T32" fmla="*/ 48 w 64"/>
                  <a:gd name="T33" fmla="*/ 16 h 48"/>
                  <a:gd name="T34" fmla="*/ 8 w 64"/>
                  <a:gd name="T35" fmla="*/ 16 h 48"/>
                  <a:gd name="T36" fmla="*/ 8 w 64"/>
                  <a:gd name="T37" fmla="*/ 12 h 48"/>
                  <a:gd name="T38" fmla="*/ 32 w 64"/>
                  <a:gd name="T39" fmla="*/ 20 h 48"/>
                  <a:gd name="T40" fmla="*/ 48 w 64"/>
                  <a:gd name="T41" fmla="*/ 20 h 48"/>
                  <a:gd name="T42" fmla="*/ 48 w 64"/>
                  <a:gd name="T43" fmla="*/ 24 h 48"/>
                  <a:gd name="T44" fmla="*/ 32 w 64"/>
                  <a:gd name="T45" fmla="*/ 24 h 48"/>
                  <a:gd name="T46" fmla="*/ 32 w 64"/>
                  <a:gd name="T47" fmla="*/ 20 h 48"/>
                  <a:gd name="T48" fmla="*/ 32 w 64"/>
                  <a:gd name="T49" fmla="*/ 28 h 48"/>
                  <a:gd name="T50" fmla="*/ 48 w 64"/>
                  <a:gd name="T51" fmla="*/ 28 h 48"/>
                  <a:gd name="T52" fmla="*/ 48 w 64"/>
                  <a:gd name="T53" fmla="*/ 32 h 48"/>
                  <a:gd name="T54" fmla="*/ 32 w 64"/>
                  <a:gd name="T55" fmla="*/ 32 h 48"/>
                  <a:gd name="T56" fmla="*/ 32 w 64"/>
                  <a:gd name="T57" fmla="*/ 28 h 48"/>
                  <a:gd name="T58" fmla="*/ 32 w 64"/>
                  <a:gd name="T59" fmla="*/ 36 h 48"/>
                  <a:gd name="T60" fmla="*/ 44 w 64"/>
                  <a:gd name="T61" fmla="*/ 36 h 48"/>
                  <a:gd name="T62" fmla="*/ 44 w 64"/>
                  <a:gd name="T63" fmla="*/ 40 h 48"/>
                  <a:gd name="T64" fmla="*/ 32 w 64"/>
                  <a:gd name="T65" fmla="*/ 40 h 48"/>
                  <a:gd name="T66" fmla="*/ 32 w 64"/>
                  <a:gd name="T67" fmla="*/ 36 h 48"/>
                  <a:gd name="T68" fmla="*/ 8 w 64"/>
                  <a:gd name="T69" fmla="*/ 20 h 48"/>
                  <a:gd name="T70" fmla="*/ 28 w 64"/>
                  <a:gd name="T71" fmla="*/ 20 h 48"/>
                  <a:gd name="T72" fmla="*/ 28 w 64"/>
                  <a:gd name="T73" fmla="*/ 40 h 48"/>
                  <a:gd name="T74" fmla="*/ 8 w 64"/>
                  <a:gd name="T75" fmla="*/ 40 h 48"/>
                  <a:gd name="T76" fmla="*/ 8 w 64"/>
                  <a:gd name="T77" fmla="*/ 2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4" h="48">
                    <a:moveTo>
                      <a:pt x="56" y="8"/>
                    </a:moveTo>
                    <a:cubicBezTo>
                      <a:pt x="56" y="0"/>
                      <a:pt x="56" y="0"/>
                      <a:pt x="5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2" y="48"/>
                      <a:pt x="4" y="48"/>
                    </a:cubicBezTo>
                    <a:cubicBezTo>
                      <a:pt x="58" y="48"/>
                      <a:pt x="58" y="48"/>
                      <a:pt x="58" y="48"/>
                    </a:cubicBezTo>
                    <a:cubicBezTo>
                      <a:pt x="61" y="48"/>
                      <a:pt x="64" y="45"/>
                      <a:pt x="64" y="42"/>
                    </a:cubicBezTo>
                    <a:cubicBezTo>
                      <a:pt x="64" y="8"/>
                      <a:pt x="64" y="8"/>
                      <a:pt x="64" y="8"/>
                    </a:cubicBezTo>
                    <a:lnTo>
                      <a:pt x="56" y="8"/>
                    </a:lnTo>
                    <a:close/>
                    <a:moveTo>
                      <a:pt x="52" y="44"/>
                    </a:moveTo>
                    <a:cubicBezTo>
                      <a:pt x="4" y="44"/>
                      <a:pt x="4" y="44"/>
                      <a:pt x="4" y="4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2" y="4"/>
                      <a:pt x="52" y="4"/>
                      <a:pt x="52" y="4"/>
                    </a:cubicBezTo>
                    <a:lnTo>
                      <a:pt x="52" y="44"/>
                    </a:lnTo>
                    <a:close/>
                    <a:moveTo>
                      <a:pt x="8" y="12"/>
                    </a:move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8" y="16"/>
                      <a:pt x="8" y="16"/>
                      <a:pt x="8" y="16"/>
                    </a:cubicBezTo>
                    <a:lnTo>
                      <a:pt x="8" y="12"/>
                    </a:lnTo>
                    <a:close/>
                    <a:moveTo>
                      <a:pt x="32" y="20"/>
                    </a:moveTo>
                    <a:cubicBezTo>
                      <a:pt x="48" y="20"/>
                      <a:pt x="48" y="20"/>
                      <a:pt x="48" y="20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32" y="24"/>
                      <a:pt x="32" y="24"/>
                      <a:pt x="32" y="24"/>
                    </a:cubicBezTo>
                    <a:lnTo>
                      <a:pt x="32" y="20"/>
                    </a:lnTo>
                    <a:close/>
                    <a:moveTo>
                      <a:pt x="32" y="28"/>
                    </a:moveTo>
                    <a:cubicBezTo>
                      <a:pt x="48" y="28"/>
                      <a:pt x="48" y="28"/>
                      <a:pt x="48" y="28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32" y="32"/>
                      <a:pt x="32" y="32"/>
                      <a:pt x="32" y="32"/>
                    </a:cubicBezTo>
                    <a:lnTo>
                      <a:pt x="32" y="28"/>
                    </a:lnTo>
                    <a:close/>
                    <a:moveTo>
                      <a:pt x="32" y="36"/>
                    </a:moveTo>
                    <a:cubicBezTo>
                      <a:pt x="44" y="36"/>
                      <a:pt x="44" y="36"/>
                      <a:pt x="44" y="36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32" y="40"/>
                      <a:pt x="32" y="40"/>
                      <a:pt x="32" y="40"/>
                    </a:cubicBezTo>
                    <a:lnTo>
                      <a:pt x="32" y="36"/>
                    </a:lnTo>
                    <a:close/>
                    <a:moveTo>
                      <a:pt x="8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8" y="40"/>
                      <a:pt x="8" y="40"/>
                      <a:pt x="8" y="40"/>
                    </a:cubicBezTo>
                    <a:lnTo>
                      <a:pt x="8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6" name="Freeform 180"/>
              <p:cNvSpPr>
                <a:spLocks noEditPoints="1"/>
              </p:cNvSpPr>
              <p:nvPr/>
            </p:nvSpPr>
            <p:spPr bwMode="auto">
              <a:xfrm>
                <a:off x="8054756" y="1359970"/>
                <a:ext cx="246623" cy="246623"/>
              </a:xfrm>
              <a:custGeom>
                <a:avLst/>
                <a:gdLst>
                  <a:gd name="T0" fmla="*/ 64 w 77"/>
                  <a:gd name="T1" fmla="*/ 0 h 77"/>
                  <a:gd name="T2" fmla="*/ 13 w 77"/>
                  <a:gd name="T3" fmla="*/ 0 h 77"/>
                  <a:gd name="T4" fmla="*/ 0 w 77"/>
                  <a:gd name="T5" fmla="*/ 13 h 77"/>
                  <a:gd name="T6" fmla="*/ 0 w 77"/>
                  <a:gd name="T7" fmla="*/ 64 h 77"/>
                  <a:gd name="T8" fmla="*/ 13 w 77"/>
                  <a:gd name="T9" fmla="*/ 77 h 77"/>
                  <a:gd name="T10" fmla="*/ 64 w 77"/>
                  <a:gd name="T11" fmla="*/ 77 h 77"/>
                  <a:gd name="T12" fmla="*/ 77 w 77"/>
                  <a:gd name="T13" fmla="*/ 64 h 77"/>
                  <a:gd name="T14" fmla="*/ 77 w 77"/>
                  <a:gd name="T15" fmla="*/ 13 h 77"/>
                  <a:gd name="T16" fmla="*/ 64 w 77"/>
                  <a:gd name="T17" fmla="*/ 0 h 77"/>
                  <a:gd name="T18" fmla="*/ 25 w 77"/>
                  <a:gd name="T19" fmla="*/ 34 h 77"/>
                  <a:gd name="T20" fmla="*/ 52 w 77"/>
                  <a:gd name="T21" fmla="*/ 34 h 77"/>
                  <a:gd name="T22" fmla="*/ 53 w 77"/>
                  <a:gd name="T23" fmla="*/ 38 h 77"/>
                  <a:gd name="T24" fmla="*/ 39 w 77"/>
                  <a:gd name="T25" fmla="*/ 53 h 77"/>
                  <a:gd name="T26" fmla="*/ 24 w 77"/>
                  <a:gd name="T27" fmla="*/ 38 h 77"/>
                  <a:gd name="T28" fmla="*/ 25 w 77"/>
                  <a:gd name="T29" fmla="*/ 34 h 77"/>
                  <a:gd name="T30" fmla="*/ 67 w 77"/>
                  <a:gd name="T31" fmla="*/ 33 h 77"/>
                  <a:gd name="T32" fmla="*/ 67 w 77"/>
                  <a:gd name="T33" fmla="*/ 53 h 77"/>
                  <a:gd name="T34" fmla="*/ 67 w 77"/>
                  <a:gd name="T35" fmla="*/ 62 h 77"/>
                  <a:gd name="T36" fmla="*/ 63 w 77"/>
                  <a:gd name="T37" fmla="*/ 67 h 77"/>
                  <a:gd name="T38" fmla="*/ 15 w 77"/>
                  <a:gd name="T39" fmla="*/ 67 h 77"/>
                  <a:gd name="T40" fmla="*/ 10 w 77"/>
                  <a:gd name="T41" fmla="*/ 63 h 77"/>
                  <a:gd name="T42" fmla="*/ 10 w 77"/>
                  <a:gd name="T43" fmla="*/ 53 h 77"/>
                  <a:gd name="T44" fmla="*/ 10 w 77"/>
                  <a:gd name="T45" fmla="*/ 34 h 77"/>
                  <a:gd name="T46" fmla="*/ 10 w 77"/>
                  <a:gd name="T47" fmla="*/ 34 h 77"/>
                  <a:gd name="T48" fmla="*/ 17 w 77"/>
                  <a:gd name="T49" fmla="*/ 34 h 77"/>
                  <a:gd name="T50" fmla="*/ 17 w 77"/>
                  <a:gd name="T51" fmla="*/ 39 h 77"/>
                  <a:gd name="T52" fmla="*/ 39 w 77"/>
                  <a:gd name="T53" fmla="*/ 60 h 77"/>
                  <a:gd name="T54" fmla="*/ 60 w 77"/>
                  <a:gd name="T55" fmla="*/ 38 h 77"/>
                  <a:gd name="T56" fmla="*/ 60 w 77"/>
                  <a:gd name="T57" fmla="*/ 33 h 77"/>
                  <a:gd name="T58" fmla="*/ 67 w 77"/>
                  <a:gd name="T59" fmla="*/ 33 h 77"/>
                  <a:gd name="T60" fmla="*/ 67 w 77"/>
                  <a:gd name="T61" fmla="*/ 17 h 77"/>
                  <a:gd name="T62" fmla="*/ 65 w 77"/>
                  <a:gd name="T63" fmla="*/ 19 h 77"/>
                  <a:gd name="T64" fmla="*/ 60 w 77"/>
                  <a:gd name="T65" fmla="*/ 19 h 77"/>
                  <a:gd name="T66" fmla="*/ 58 w 77"/>
                  <a:gd name="T67" fmla="*/ 17 h 77"/>
                  <a:gd name="T68" fmla="*/ 58 w 77"/>
                  <a:gd name="T69" fmla="*/ 12 h 77"/>
                  <a:gd name="T70" fmla="*/ 60 w 77"/>
                  <a:gd name="T71" fmla="*/ 10 h 77"/>
                  <a:gd name="T72" fmla="*/ 65 w 77"/>
                  <a:gd name="T73" fmla="*/ 10 h 77"/>
                  <a:gd name="T74" fmla="*/ 67 w 77"/>
                  <a:gd name="T75" fmla="*/ 12 h 77"/>
                  <a:gd name="T76" fmla="*/ 67 w 77"/>
                  <a:gd name="T77" fmla="*/ 1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7" h="77">
                    <a:moveTo>
                      <a:pt x="64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1" y="71"/>
                      <a:pt x="6" y="77"/>
                      <a:pt x="13" y="77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71" y="76"/>
                      <a:pt x="77" y="71"/>
                      <a:pt x="77" y="64"/>
                    </a:cubicBezTo>
                    <a:cubicBezTo>
                      <a:pt x="77" y="13"/>
                      <a:pt x="77" y="13"/>
                      <a:pt x="77" y="13"/>
                    </a:cubicBezTo>
                    <a:cubicBezTo>
                      <a:pt x="77" y="6"/>
                      <a:pt x="71" y="0"/>
                      <a:pt x="64" y="0"/>
                    </a:cubicBezTo>
                    <a:close/>
                    <a:moveTo>
                      <a:pt x="25" y="34"/>
                    </a:moveTo>
                    <a:cubicBezTo>
                      <a:pt x="52" y="34"/>
                      <a:pt x="52" y="34"/>
                      <a:pt x="52" y="34"/>
                    </a:cubicBezTo>
                    <a:cubicBezTo>
                      <a:pt x="53" y="35"/>
                      <a:pt x="53" y="37"/>
                      <a:pt x="53" y="38"/>
                    </a:cubicBezTo>
                    <a:cubicBezTo>
                      <a:pt x="53" y="46"/>
                      <a:pt x="47" y="53"/>
                      <a:pt x="39" y="53"/>
                    </a:cubicBezTo>
                    <a:cubicBezTo>
                      <a:pt x="31" y="53"/>
                      <a:pt x="24" y="47"/>
                      <a:pt x="24" y="38"/>
                    </a:cubicBezTo>
                    <a:cubicBezTo>
                      <a:pt x="24" y="37"/>
                      <a:pt x="24" y="35"/>
                      <a:pt x="25" y="34"/>
                    </a:cubicBezTo>
                    <a:close/>
                    <a:moveTo>
                      <a:pt x="67" y="33"/>
                    </a:moveTo>
                    <a:cubicBezTo>
                      <a:pt x="67" y="53"/>
                      <a:pt x="67" y="53"/>
                      <a:pt x="67" y="53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5"/>
                      <a:pt x="65" y="67"/>
                      <a:pt x="63" y="67"/>
                    </a:cubicBezTo>
                    <a:cubicBezTo>
                      <a:pt x="15" y="67"/>
                      <a:pt x="15" y="67"/>
                      <a:pt x="15" y="67"/>
                    </a:cubicBezTo>
                    <a:cubicBezTo>
                      <a:pt x="12" y="67"/>
                      <a:pt x="10" y="65"/>
                      <a:pt x="10" y="6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17" y="35"/>
                      <a:pt x="17" y="37"/>
                      <a:pt x="17" y="39"/>
                    </a:cubicBezTo>
                    <a:cubicBezTo>
                      <a:pt x="17" y="51"/>
                      <a:pt x="27" y="60"/>
                      <a:pt x="39" y="60"/>
                    </a:cubicBezTo>
                    <a:cubicBezTo>
                      <a:pt x="51" y="60"/>
                      <a:pt x="60" y="50"/>
                      <a:pt x="60" y="38"/>
                    </a:cubicBezTo>
                    <a:cubicBezTo>
                      <a:pt x="60" y="37"/>
                      <a:pt x="60" y="35"/>
                      <a:pt x="60" y="33"/>
                    </a:cubicBezTo>
                    <a:cubicBezTo>
                      <a:pt x="67" y="33"/>
                      <a:pt x="67" y="33"/>
                      <a:pt x="67" y="33"/>
                    </a:cubicBezTo>
                    <a:close/>
                    <a:moveTo>
                      <a:pt x="67" y="17"/>
                    </a:moveTo>
                    <a:cubicBezTo>
                      <a:pt x="67" y="18"/>
                      <a:pt x="66" y="19"/>
                      <a:pt x="65" y="19"/>
                    </a:cubicBezTo>
                    <a:cubicBezTo>
                      <a:pt x="60" y="19"/>
                      <a:pt x="60" y="19"/>
                      <a:pt x="60" y="19"/>
                    </a:cubicBezTo>
                    <a:cubicBezTo>
                      <a:pt x="59" y="19"/>
                      <a:pt x="58" y="18"/>
                      <a:pt x="58" y="17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58" y="11"/>
                      <a:pt x="59" y="10"/>
                      <a:pt x="60" y="10"/>
                    </a:cubicBezTo>
                    <a:cubicBezTo>
                      <a:pt x="65" y="10"/>
                      <a:pt x="65" y="10"/>
                      <a:pt x="65" y="10"/>
                    </a:cubicBezTo>
                    <a:cubicBezTo>
                      <a:pt x="66" y="9"/>
                      <a:pt x="67" y="11"/>
                      <a:pt x="67" y="12"/>
                    </a:cubicBezTo>
                    <a:lnTo>
                      <a:pt x="67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7" name="Freeform 181"/>
              <p:cNvSpPr>
                <a:spLocks noEditPoints="1"/>
              </p:cNvSpPr>
              <p:nvPr/>
            </p:nvSpPr>
            <p:spPr bwMode="auto">
              <a:xfrm>
                <a:off x="7590869" y="1725991"/>
                <a:ext cx="252496" cy="191818"/>
              </a:xfrm>
              <a:custGeom>
                <a:avLst/>
                <a:gdLst>
                  <a:gd name="T0" fmla="*/ 76 w 79"/>
                  <a:gd name="T1" fmla="*/ 3 h 60"/>
                  <a:gd name="T2" fmla="*/ 40 w 79"/>
                  <a:gd name="T3" fmla="*/ 0 h 60"/>
                  <a:gd name="T4" fmla="*/ 4 w 79"/>
                  <a:gd name="T5" fmla="*/ 3 h 60"/>
                  <a:gd name="T6" fmla="*/ 0 w 79"/>
                  <a:gd name="T7" fmla="*/ 30 h 60"/>
                  <a:gd name="T8" fmla="*/ 4 w 79"/>
                  <a:gd name="T9" fmla="*/ 57 h 60"/>
                  <a:gd name="T10" fmla="*/ 40 w 79"/>
                  <a:gd name="T11" fmla="*/ 60 h 60"/>
                  <a:gd name="T12" fmla="*/ 76 w 79"/>
                  <a:gd name="T13" fmla="*/ 57 h 60"/>
                  <a:gd name="T14" fmla="*/ 79 w 79"/>
                  <a:gd name="T15" fmla="*/ 30 h 60"/>
                  <a:gd name="T16" fmla="*/ 76 w 79"/>
                  <a:gd name="T17" fmla="*/ 3 h 60"/>
                  <a:gd name="T18" fmla="*/ 30 w 79"/>
                  <a:gd name="T19" fmla="*/ 45 h 60"/>
                  <a:gd name="T20" fmla="*/ 30 w 79"/>
                  <a:gd name="T21" fmla="*/ 15 h 60"/>
                  <a:gd name="T22" fmla="*/ 55 w 79"/>
                  <a:gd name="T23" fmla="*/ 30 h 60"/>
                  <a:gd name="T24" fmla="*/ 30 w 79"/>
                  <a:gd name="T25" fmla="*/ 4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60">
                    <a:moveTo>
                      <a:pt x="76" y="3"/>
                    </a:moveTo>
                    <a:cubicBezTo>
                      <a:pt x="65" y="1"/>
                      <a:pt x="53" y="0"/>
                      <a:pt x="40" y="0"/>
                    </a:cubicBezTo>
                    <a:cubicBezTo>
                      <a:pt x="27" y="0"/>
                      <a:pt x="15" y="1"/>
                      <a:pt x="4" y="3"/>
                    </a:cubicBezTo>
                    <a:cubicBezTo>
                      <a:pt x="2" y="11"/>
                      <a:pt x="0" y="20"/>
                      <a:pt x="0" y="30"/>
                    </a:cubicBezTo>
                    <a:cubicBezTo>
                      <a:pt x="0" y="40"/>
                      <a:pt x="2" y="49"/>
                      <a:pt x="4" y="57"/>
                    </a:cubicBezTo>
                    <a:cubicBezTo>
                      <a:pt x="15" y="59"/>
                      <a:pt x="27" y="60"/>
                      <a:pt x="40" y="60"/>
                    </a:cubicBezTo>
                    <a:cubicBezTo>
                      <a:pt x="53" y="60"/>
                      <a:pt x="65" y="59"/>
                      <a:pt x="76" y="57"/>
                    </a:cubicBezTo>
                    <a:cubicBezTo>
                      <a:pt x="78" y="49"/>
                      <a:pt x="79" y="40"/>
                      <a:pt x="79" y="30"/>
                    </a:cubicBezTo>
                    <a:cubicBezTo>
                      <a:pt x="79" y="20"/>
                      <a:pt x="78" y="11"/>
                      <a:pt x="76" y="3"/>
                    </a:cubicBezTo>
                    <a:close/>
                    <a:moveTo>
                      <a:pt x="30" y="45"/>
                    </a:moveTo>
                    <a:cubicBezTo>
                      <a:pt x="30" y="15"/>
                      <a:pt x="30" y="15"/>
                      <a:pt x="30" y="15"/>
                    </a:cubicBezTo>
                    <a:cubicBezTo>
                      <a:pt x="55" y="30"/>
                      <a:pt x="55" y="30"/>
                      <a:pt x="55" y="30"/>
                    </a:cubicBezTo>
                    <a:lnTo>
                      <a:pt x="30" y="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8" name="Freeform 183"/>
              <p:cNvSpPr>
                <a:spLocks noEditPoints="1"/>
              </p:cNvSpPr>
              <p:nvPr/>
            </p:nvSpPr>
            <p:spPr bwMode="auto">
              <a:xfrm>
                <a:off x="7334459" y="2704655"/>
                <a:ext cx="219221" cy="217263"/>
              </a:xfrm>
              <a:custGeom>
                <a:avLst/>
                <a:gdLst>
                  <a:gd name="T0" fmla="*/ 34 w 68"/>
                  <a:gd name="T1" fmla="*/ 0 h 68"/>
                  <a:gd name="T2" fmla="*/ 0 w 68"/>
                  <a:gd name="T3" fmla="*/ 34 h 68"/>
                  <a:gd name="T4" fmla="*/ 34 w 68"/>
                  <a:gd name="T5" fmla="*/ 68 h 68"/>
                  <a:gd name="T6" fmla="*/ 68 w 68"/>
                  <a:gd name="T7" fmla="*/ 34 h 68"/>
                  <a:gd name="T8" fmla="*/ 34 w 68"/>
                  <a:gd name="T9" fmla="*/ 0 h 68"/>
                  <a:gd name="T10" fmla="*/ 34 w 68"/>
                  <a:gd name="T11" fmla="*/ 61 h 68"/>
                  <a:gd name="T12" fmla="*/ 7 w 68"/>
                  <a:gd name="T13" fmla="*/ 34 h 68"/>
                  <a:gd name="T14" fmla="*/ 34 w 68"/>
                  <a:gd name="T15" fmla="*/ 6 h 68"/>
                  <a:gd name="T16" fmla="*/ 62 w 68"/>
                  <a:gd name="T17" fmla="*/ 34 h 68"/>
                  <a:gd name="T18" fmla="*/ 34 w 68"/>
                  <a:gd name="T19" fmla="*/ 61 h 68"/>
                  <a:gd name="T20" fmla="*/ 21 w 68"/>
                  <a:gd name="T21" fmla="*/ 21 h 68"/>
                  <a:gd name="T22" fmla="*/ 47 w 68"/>
                  <a:gd name="T23" fmla="*/ 21 h 68"/>
                  <a:gd name="T24" fmla="*/ 47 w 68"/>
                  <a:gd name="T25" fmla="*/ 46 h 68"/>
                  <a:gd name="T26" fmla="*/ 21 w 68"/>
                  <a:gd name="T27" fmla="*/ 46 h 68"/>
                  <a:gd name="T28" fmla="*/ 21 w 68"/>
                  <a:gd name="T29" fmla="*/ 2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68">
                    <a:moveTo>
                      <a:pt x="34" y="0"/>
                    </a:moveTo>
                    <a:cubicBezTo>
                      <a:pt x="15" y="0"/>
                      <a:pt x="0" y="15"/>
                      <a:pt x="0" y="34"/>
                    </a:cubicBezTo>
                    <a:cubicBezTo>
                      <a:pt x="0" y="52"/>
                      <a:pt x="15" y="68"/>
                      <a:pt x="34" y="68"/>
                    </a:cubicBezTo>
                    <a:cubicBezTo>
                      <a:pt x="53" y="68"/>
                      <a:pt x="68" y="52"/>
                      <a:pt x="68" y="34"/>
                    </a:cubicBezTo>
                    <a:cubicBezTo>
                      <a:pt x="68" y="15"/>
                      <a:pt x="53" y="0"/>
                      <a:pt x="34" y="0"/>
                    </a:cubicBezTo>
                    <a:close/>
                    <a:moveTo>
                      <a:pt x="34" y="61"/>
                    </a:moveTo>
                    <a:cubicBezTo>
                      <a:pt x="19" y="61"/>
                      <a:pt x="7" y="49"/>
                      <a:pt x="7" y="34"/>
                    </a:cubicBezTo>
                    <a:cubicBezTo>
                      <a:pt x="7" y="18"/>
                      <a:pt x="19" y="6"/>
                      <a:pt x="34" y="6"/>
                    </a:cubicBezTo>
                    <a:cubicBezTo>
                      <a:pt x="49" y="6"/>
                      <a:pt x="62" y="18"/>
                      <a:pt x="62" y="34"/>
                    </a:cubicBezTo>
                    <a:cubicBezTo>
                      <a:pt x="62" y="49"/>
                      <a:pt x="49" y="61"/>
                      <a:pt x="34" y="61"/>
                    </a:cubicBezTo>
                    <a:close/>
                    <a:moveTo>
                      <a:pt x="21" y="21"/>
                    </a:move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46"/>
                      <a:pt x="47" y="46"/>
                      <a:pt x="47" y="46"/>
                    </a:cubicBezTo>
                    <a:cubicBezTo>
                      <a:pt x="21" y="46"/>
                      <a:pt x="21" y="46"/>
                      <a:pt x="21" y="46"/>
                    </a:cubicBezTo>
                    <a:lnTo>
                      <a:pt x="21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9" name="Freeform 188"/>
              <p:cNvSpPr>
                <a:spLocks noEditPoints="1"/>
              </p:cNvSpPr>
              <p:nvPr/>
            </p:nvSpPr>
            <p:spPr bwMode="auto">
              <a:xfrm>
                <a:off x="6575015" y="3595239"/>
                <a:ext cx="229008" cy="230965"/>
              </a:xfrm>
              <a:custGeom>
                <a:avLst/>
                <a:gdLst>
                  <a:gd name="T0" fmla="*/ 36 w 72"/>
                  <a:gd name="T1" fmla="*/ 0 h 72"/>
                  <a:gd name="T2" fmla="*/ 0 w 72"/>
                  <a:gd name="T3" fmla="*/ 36 h 72"/>
                  <a:gd name="T4" fmla="*/ 36 w 72"/>
                  <a:gd name="T5" fmla="*/ 72 h 72"/>
                  <a:gd name="T6" fmla="*/ 72 w 72"/>
                  <a:gd name="T7" fmla="*/ 36 h 72"/>
                  <a:gd name="T8" fmla="*/ 36 w 72"/>
                  <a:gd name="T9" fmla="*/ 0 h 72"/>
                  <a:gd name="T10" fmla="*/ 57 w 72"/>
                  <a:gd name="T11" fmla="*/ 31 h 72"/>
                  <a:gd name="T12" fmla="*/ 38 w 72"/>
                  <a:gd name="T13" fmla="*/ 59 h 72"/>
                  <a:gd name="T14" fmla="*/ 29 w 72"/>
                  <a:gd name="T15" fmla="*/ 55 h 72"/>
                  <a:gd name="T16" fmla="*/ 21 w 72"/>
                  <a:gd name="T17" fmla="*/ 33 h 72"/>
                  <a:gd name="T18" fmla="*/ 16 w 72"/>
                  <a:gd name="T19" fmla="*/ 35 h 72"/>
                  <a:gd name="T20" fmla="*/ 15 w 72"/>
                  <a:gd name="T21" fmla="*/ 32 h 72"/>
                  <a:gd name="T22" fmla="*/ 28 w 72"/>
                  <a:gd name="T23" fmla="*/ 23 h 72"/>
                  <a:gd name="T24" fmla="*/ 35 w 72"/>
                  <a:gd name="T25" fmla="*/ 37 h 72"/>
                  <a:gd name="T26" fmla="*/ 38 w 72"/>
                  <a:gd name="T27" fmla="*/ 46 h 72"/>
                  <a:gd name="T28" fmla="*/ 44 w 72"/>
                  <a:gd name="T29" fmla="*/ 38 h 72"/>
                  <a:gd name="T30" fmla="*/ 39 w 72"/>
                  <a:gd name="T31" fmla="*/ 32 h 72"/>
                  <a:gd name="T32" fmla="*/ 57 w 72"/>
                  <a:gd name="T33" fmla="*/ 31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2" h="72">
                    <a:moveTo>
                      <a:pt x="36" y="0"/>
                    </a:moveTo>
                    <a:cubicBezTo>
                      <a:pt x="16" y="0"/>
                      <a:pt x="0" y="17"/>
                      <a:pt x="0" y="36"/>
                    </a:cubicBezTo>
                    <a:cubicBezTo>
                      <a:pt x="0" y="56"/>
                      <a:pt x="16" y="72"/>
                      <a:pt x="36" y="72"/>
                    </a:cubicBezTo>
                    <a:cubicBezTo>
                      <a:pt x="56" y="72"/>
                      <a:pt x="72" y="56"/>
                      <a:pt x="72" y="36"/>
                    </a:cubicBezTo>
                    <a:cubicBezTo>
                      <a:pt x="72" y="17"/>
                      <a:pt x="56" y="0"/>
                      <a:pt x="36" y="0"/>
                    </a:cubicBezTo>
                    <a:close/>
                    <a:moveTo>
                      <a:pt x="57" y="31"/>
                    </a:moveTo>
                    <a:cubicBezTo>
                      <a:pt x="55" y="45"/>
                      <a:pt x="42" y="56"/>
                      <a:pt x="38" y="59"/>
                    </a:cubicBezTo>
                    <a:cubicBezTo>
                      <a:pt x="34" y="61"/>
                      <a:pt x="30" y="58"/>
                      <a:pt x="29" y="55"/>
                    </a:cubicBezTo>
                    <a:cubicBezTo>
                      <a:pt x="27" y="52"/>
                      <a:pt x="22" y="35"/>
                      <a:pt x="21" y="33"/>
                    </a:cubicBezTo>
                    <a:cubicBezTo>
                      <a:pt x="20" y="32"/>
                      <a:pt x="16" y="35"/>
                      <a:pt x="16" y="35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22" y="24"/>
                      <a:pt x="28" y="23"/>
                    </a:cubicBezTo>
                    <a:cubicBezTo>
                      <a:pt x="33" y="22"/>
                      <a:pt x="33" y="32"/>
                      <a:pt x="35" y="37"/>
                    </a:cubicBezTo>
                    <a:cubicBezTo>
                      <a:pt x="36" y="43"/>
                      <a:pt x="37" y="46"/>
                      <a:pt x="38" y="46"/>
                    </a:cubicBezTo>
                    <a:cubicBezTo>
                      <a:pt x="39" y="46"/>
                      <a:pt x="42" y="43"/>
                      <a:pt x="44" y="38"/>
                    </a:cubicBezTo>
                    <a:cubicBezTo>
                      <a:pt x="47" y="34"/>
                      <a:pt x="44" y="29"/>
                      <a:pt x="39" y="32"/>
                    </a:cubicBezTo>
                    <a:cubicBezTo>
                      <a:pt x="41" y="21"/>
                      <a:pt x="60" y="18"/>
                      <a:pt x="57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0" name="Freeform 189"/>
              <p:cNvSpPr>
                <a:spLocks noEditPoints="1"/>
              </p:cNvSpPr>
              <p:nvPr/>
            </p:nvSpPr>
            <p:spPr bwMode="auto">
              <a:xfrm>
                <a:off x="5843656" y="2888235"/>
                <a:ext cx="150715" cy="150714"/>
              </a:xfrm>
              <a:custGeom>
                <a:avLst/>
                <a:gdLst>
                  <a:gd name="T0" fmla="*/ 23 w 47"/>
                  <a:gd name="T1" fmla="*/ 0 h 47"/>
                  <a:gd name="T2" fmla="*/ 0 w 47"/>
                  <a:gd name="T3" fmla="*/ 24 h 47"/>
                  <a:gd name="T4" fmla="*/ 23 w 47"/>
                  <a:gd name="T5" fmla="*/ 47 h 47"/>
                  <a:gd name="T6" fmla="*/ 47 w 47"/>
                  <a:gd name="T7" fmla="*/ 24 h 47"/>
                  <a:gd name="T8" fmla="*/ 23 w 47"/>
                  <a:gd name="T9" fmla="*/ 0 h 47"/>
                  <a:gd name="T10" fmla="*/ 5 w 47"/>
                  <a:gd name="T11" fmla="*/ 24 h 47"/>
                  <a:gd name="T12" fmla="*/ 23 w 47"/>
                  <a:gd name="T13" fmla="*/ 6 h 47"/>
                  <a:gd name="T14" fmla="*/ 23 w 47"/>
                  <a:gd name="T15" fmla="*/ 42 h 47"/>
                  <a:gd name="T16" fmla="*/ 5 w 47"/>
                  <a:gd name="T17" fmla="*/ 2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47">
                    <a:moveTo>
                      <a:pt x="23" y="0"/>
                    </a:moveTo>
                    <a:cubicBezTo>
                      <a:pt x="10" y="0"/>
                      <a:pt x="0" y="11"/>
                      <a:pt x="0" y="24"/>
                    </a:cubicBezTo>
                    <a:cubicBezTo>
                      <a:pt x="0" y="37"/>
                      <a:pt x="10" y="47"/>
                      <a:pt x="23" y="47"/>
                    </a:cubicBezTo>
                    <a:cubicBezTo>
                      <a:pt x="36" y="47"/>
                      <a:pt x="47" y="37"/>
                      <a:pt x="47" y="24"/>
                    </a:cubicBezTo>
                    <a:cubicBezTo>
                      <a:pt x="47" y="11"/>
                      <a:pt x="36" y="0"/>
                      <a:pt x="23" y="0"/>
                    </a:cubicBezTo>
                    <a:close/>
                    <a:moveTo>
                      <a:pt x="5" y="24"/>
                    </a:moveTo>
                    <a:cubicBezTo>
                      <a:pt x="5" y="14"/>
                      <a:pt x="13" y="6"/>
                      <a:pt x="23" y="6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13" y="42"/>
                      <a:pt x="5" y="34"/>
                      <a:pt x="5" y="2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1" name="Freeform 190"/>
              <p:cNvSpPr>
                <a:spLocks noEditPoints="1"/>
              </p:cNvSpPr>
              <p:nvPr/>
            </p:nvSpPr>
            <p:spPr bwMode="auto">
              <a:xfrm>
                <a:off x="5900419" y="2101389"/>
                <a:ext cx="215306" cy="199648"/>
              </a:xfrm>
              <a:custGeom>
                <a:avLst/>
                <a:gdLst>
                  <a:gd name="T0" fmla="*/ 34 w 67"/>
                  <a:gd name="T1" fmla="*/ 8 h 62"/>
                  <a:gd name="T2" fmla="*/ 23 w 67"/>
                  <a:gd name="T3" fmla="*/ 10 h 62"/>
                  <a:gd name="T4" fmla="*/ 15 w 67"/>
                  <a:gd name="T5" fmla="*/ 14 h 62"/>
                  <a:gd name="T6" fmla="*/ 8 w 67"/>
                  <a:gd name="T7" fmla="*/ 27 h 62"/>
                  <a:gd name="T8" fmla="*/ 11 w 67"/>
                  <a:gd name="T9" fmla="*/ 35 h 62"/>
                  <a:gd name="T10" fmla="*/ 17 w 67"/>
                  <a:gd name="T11" fmla="*/ 41 h 62"/>
                  <a:gd name="T12" fmla="*/ 21 w 67"/>
                  <a:gd name="T13" fmla="*/ 47 h 62"/>
                  <a:gd name="T14" fmla="*/ 21 w 67"/>
                  <a:gd name="T15" fmla="*/ 49 h 62"/>
                  <a:gd name="T16" fmla="*/ 22 w 67"/>
                  <a:gd name="T17" fmla="*/ 48 h 62"/>
                  <a:gd name="T18" fmla="*/ 28 w 67"/>
                  <a:gd name="T19" fmla="*/ 45 h 62"/>
                  <a:gd name="T20" fmla="*/ 29 w 67"/>
                  <a:gd name="T21" fmla="*/ 46 h 62"/>
                  <a:gd name="T22" fmla="*/ 34 w 67"/>
                  <a:gd name="T23" fmla="*/ 46 h 62"/>
                  <a:gd name="T24" fmla="*/ 44 w 67"/>
                  <a:gd name="T25" fmla="*/ 44 h 62"/>
                  <a:gd name="T26" fmla="*/ 52 w 67"/>
                  <a:gd name="T27" fmla="*/ 40 h 62"/>
                  <a:gd name="T28" fmla="*/ 59 w 67"/>
                  <a:gd name="T29" fmla="*/ 27 h 62"/>
                  <a:gd name="T30" fmla="*/ 52 w 67"/>
                  <a:gd name="T31" fmla="*/ 14 h 62"/>
                  <a:gd name="T32" fmla="*/ 44 w 67"/>
                  <a:gd name="T33" fmla="*/ 10 h 62"/>
                  <a:gd name="T34" fmla="*/ 34 w 67"/>
                  <a:gd name="T35" fmla="*/ 8 h 62"/>
                  <a:gd name="T36" fmla="*/ 34 w 67"/>
                  <a:gd name="T37" fmla="*/ 0 h 62"/>
                  <a:gd name="T38" fmla="*/ 34 w 67"/>
                  <a:gd name="T39" fmla="*/ 0 h 62"/>
                  <a:gd name="T40" fmla="*/ 67 w 67"/>
                  <a:gd name="T41" fmla="*/ 27 h 62"/>
                  <a:gd name="T42" fmla="*/ 34 w 67"/>
                  <a:gd name="T43" fmla="*/ 54 h 62"/>
                  <a:gd name="T44" fmla="*/ 28 w 67"/>
                  <a:gd name="T45" fmla="*/ 54 h 62"/>
                  <a:gd name="T46" fmla="*/ 4 w 67"/>
                  <a:gd name="T47" fmla="*/ 62 h 62"/>
                  <a:gd name="T48" fmla="*/ 4 w 67"/>
                  <a:gd name="T49" fmla="*/ 61 h 62"/>
                  <a:gd name="T50" fmla="*/ 13 w 67"/>
                  <a:gd name="T51" fmla="*/ 50 h 62"/>
                  <a:gd name="T52" fmla="*/ 12 w 67"/>
                  <a:gd name="T53" fmla="*/ 48 h 62"/>
                  <a:gd name="T54" fmla="*/ 0 w 67"/>
                  <a:gd name="T55" fmla="*/ 27 h 62"/>
                  <a:gd name="T56" fmla="*/ 34 w 67"/>
                  <a:gd name="T57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7" h="62">
                    <a:moveTo>
                      <a:pt x="34" y="8"/>
                    </a:moveTo>
                    <a:cubicBezTo>
                      <a:pt x="30" y="8"/>
                      <a:pt x="26" y="9"/>
                      <a:pt x="23" y="10"/>
                    </a:cubicBezTo>
                    <a:cubicBezTo>
                      <a:pt x="20" y="11"/>
                      <a:pt x="17" y="12"/>
                      <a:pt x="15" y="14"/>
                    </a:cubicBezTo>
                    <a:cubicBezTo>
                      <a:pt x="11" y="18"/>
                      <a:pt x="8" y="22"/>
                      <a:pt x="8" y="27"/>
                    </a:cubicBezTo>
                    <a:cubicBezTo>
                      <a:pt x="8" y="30"/>
                      <a:pt x="9" y="32"/>
                      <a:pt x="11" y="35"/>
                    </a:cubicBezTo>
                    <a:cubicBezTo>
                      <a:pt x="12" y="37"/>
                      <a:pt x="14" y="39"/>
                      <a:pt x="17" y="41"/>
                    </a:cubicBezTo>
                    <a:cubicBezTo>
                      <a:pt x="19" y="42"/>
                      <a:pt x="20" y="45"/>
                      <a:pt x="21" y="47"/>
                    </a:cubicBezTo>
                    <a:cubicBezTo>
                      <a:pt x="21" y="48"/>
                      <a:pt x="21" y="48"/>
                      <a:pt x="21" y="49"/>
                    </a:cubicBezTo>
                    <a:cubicBezTo>
                      <a:pt x="21" y="49"/>
                      <a:pt x="22" y="48"/>
                      <a:pt x="22" y="48"/>
                    </a:cubicBezTo>
                    <a:cubicBezTo>
                      <a:pt x="24" y="46"/>
                      <a:pt x="26" y="45"/>
                      <a:pt x="28" y="45"/>
                    </a:cubicBezTo>
                    <a:cubicBezTo>
                      <a:pt x="29" y="45"/>
                      <a:pt x="29" y="45"/>
                      <a:pt x="29" y="46"/>
                    </a:cubicBezTo>
                    <a:cubicBezTo>
                      <a:pt x="31" y="46"/>
                      <a:pt x="32" y="46"/>
                      <a:pt x="34" y="46"/>
                    </a:cubicBezTo>
                    <a:cubicBezTo>
                      <a:pt x="37" y="46"/>
                      <a:pt x="41" y="45"/>
                      <a:pt x="44" y="44"/>
                    </a:cubicBezTo>
                    <a:cubicBezTo>
                      <a:pt x="47" y="43"/>
                      <a:pt x="50" y="42"/>
                      <a:pt x="52" y="40"/>
                    </a:cubicBezTo>
                    <a:cubicBezTo>
                      <a:pt x="56" y="36"/>
                      <a:pt x="59" y="32"/>
                      <a:pt x="59" y="27"/>
                    </a:cubicBezTo>
                    <a:cubicBezTo>
                      <a:pt x="59" y="22"/>
                      <a:pt x="56" y="18"/>
                      <a:pt x="52" y="14"/>
                    </a:cubicBezTo>
                    <a:cubicBezTo>
                      <a:pt x="50" y="12"/>
                      <a:pt x="47" y="11"/>
                      <a:pt x="44" y="10"/>
                    </a:cubicBezTo>
                    <a:cubicBezTo>
                      <a:pt x="41" y="9"/>
                      <a:pt x="37" y="8"/>
                      <a:pt x="34" y="8"/>
                    </a:cubicBezTo>
                    <a:close/>
                    <a:moveTo>
                      <a:pt x="34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52" y="0"/>
                      <a:pt x="67" y="12"/>
                      <a:pt x="67" y="27"/>
                    </a:cubicBezTo>
                    <a:cubicBezTo>
                      <a:pt x="67" y="42"/>
                      <a:pt x="52" y="54"/>
                      <a:pt x="34" y="54"/>
                    </a:cubicBezTo>
                    <a:cubicBezTo>
                      <a:pt x="32" y="54"/>
                      <a:pt x="30" y="54"/>
                      <a:pt x="28" y="54"/>
                    </a:cubicBezTo>
                    <a:cubicBezTo>
                      <a:pt x="21" y="61"/>
                      <a:pt x="13" y="62"/>
                      <a:pt x="4" y="62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9" y="59"/>
                      <a:pt x="13" y="55"/>
                      <a:pt x="13" y="50"/>
                    </a:cubicBezTo>
                    <a:cubicBezTo>
                      <a:pt x="13" y="49"/>
                      <a:pt x="13" y="49"/>
                      <a:pt x="12" y="48"/>
                    </a:cubicBezTo>
                    <a:cubicBezTo>
                      <a:pt x="5" y="43"/>
                      <a:pt x="0" y="36"/>
                      <a:pt x="0" y="27"/>
                    </a:cubicBezTo>
                    <a:cubicBezTo>
                      <a:pt x="0" y="12"/>
                      <a:pt x="15" y="0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2" name="Freeform 191"/>
              <p:cNvSpPr>
                <a:spLocks noEditPoints="1"/>
              </p:cNvSpPr>
              <p:nvPr/>
            </p:nvSpPr>
            <p:spPr bwMode="auto">
              <a:xfrm>
                <a:off x="6312733" y="2886686"/>
                <a:ext cx="207477" cy="203562"/>
              </a:xfrm>
              <a:custGeom>
                <a:avLst/>
                <a:gdLst>
                  <a:gd name="T0" fmla="*/ 62 w 65"/>
                  <a:gd name="T1" fmla="*/ 36 h 64"/>
                  <a:gd name="T2" fmla="*/ 62 w 65"/>
                  <a:gd name="T3" fmla="*/ 32 h 64"/>
                  <a:gd name="T4" fmla="*/ 33 w 65"/>
                  <a:gd name="T5" fmla="*/ 3 h 64"/>
                  <a:gd name="T6" fmla="*/ 28 w 65"/>
                  <a:gd name="T7" fmla="*/ 3 h 64"/>
                  <a:gd name="T8" fmla="*/ 18 w 65"/>
                  <a:gd name="T9" fmla="*/ 0 h 64"/>
                  <a:gd name="T10" fmla="*/ 0 w 65"/>
                  <a:gd name="T11" fmla="*/ 18 h 64"/>
                  <a:gd name="T12" fmla="*/ 3 w 65"/>
                  <a:gd name="T13" fmla="*/ 28 h 64"/>
                  <a:gd name="T14" fmla="*/ 3 w 65"/>
                  <a:gd name="T15" fmla="*/ 32 h 64"/>
                  <a:gd name="T16" fmla="*/ 33 w 65"/>
                  <a:gd name="T17" fmla="*/ 62 h 64"/>
                  <a:gd name="T18" fmla="*/ 38 w 65"/>
                  <a:gd name="T19" fmla="*/ 62 h 64"/>
                  <a:gd name="T20" fmla="*/ 47 w 65"/>
                  <a:gd name="T21" fmla="*/ 64 h 64"/>
                  <a:gd name="T22" fmla="*/ 65 w 65"/>
                  <a:gd name="T23" fmla="*/ 46 h 64"/>
                  <a:gd name="T24" fmla="*/ 62 w 65"/>
                  <a:gd name="T25" fmla="*/ 36 h 64"/>
                  <a:gd name="T26" fmla="*/ 35 w 65"/>
                  <a:gd name="T27" fmla="*/ 54 h 64"/>
                  <a:gd name="T28" fmla="*/ 17 w 65"/>
                  <a:gd name="T29" fmla="*/ 49 h 64"/>
                  <a:gd name="T30" fmla="*/ 18 w 65"/>
                  <a:gd name="T31" fmla="*/ 39 h 64"/>
                  <a:gd name="T32" fmla="*/ 26 w 65"/>
                  <a:gd name="T33" fmla="*/ 45 h 64"/>
                  <a:gd name="T34" fmla="*/ 40 w 65"/>
                  <a:gd name="T35" fmla="*/ 44 h 64"/>
                  <a:gd name="T36" fmla="*/ 32 w 65"/>
                  <a:gd name="T37" fmla="*/ 36 h 64"/>
                  <a:gd name="T38" fmla="*/ 15 w 65"/>
                  <a:gd name="T39" fmla="*/ 23 h 64"/>
                  <a:gd name="T40" fmla="*/ 28 w 65"/>
                  <a:gd name="T41" fmla="*/ 10 h 64"/>
                  <a:gd name="T42" fmla="*/ 46 w 65"/>
                  <a:gd name="T43" fmla="*/ 15 h 64"/>
                  <a:gd name="T44" fmla="*/ 45 w 65"/>
                  <a:gd name="T45" fmla="*/ 24 h 64"/>
                  <a:gd name="T46" fmla="*/ 32 w 65"/>
                  <a:gd name="T47" fmla="*/ 17 h 64"/>
                  <a:gd name="T48" fmla="*/ 29 w 65"/>
                  <a:gd name="T49" fmla="*/ 27 h 64"/>
                  <a:gd name="T50" fmla="*/ 50 w 65"/>
                  <a:gd name="T51" fmla="*/ 37 h 64"/>
                  <a:gd name="T52" fmla="*/ 35 w 65"/>
                  <a:gd name="T53" fmla="*/ 5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5" h="64">
                    <a:moveTo>
                      <a:pt x="62" y="36"/>
                    </a:moveTo>
                    <a:cubicBezTo>
                      <a:pt x="62" y="35"/>
                      <a:pt x="62" y="34"/>
                      <a:pt x="62" y="32"/>
                    </a:cubicBezTo>
                    <a:cubicBezTo>
                      <a:pt x="62" y="16"/>
                      <a:pt x="49" y="3"/>
                      <a:pt x="33" y="3"/>
                    </a:cubicBezTo>
                    <a:cubicBezTo>
                      <a:pt x="31" y="3"/>
                      <a:pt x="29" y="3"/>
                      <a:pt x="28" y="3"/>
                    </a:cubicBezTo>
                    <a:cubicBezTo>
                      <a:pt x="25" y="1"/>
                      <a:pt x="22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1"/>
                      <a:pt x="1" y="25"/>
                      <a:pt x="3" y="28"/>
                    </a:cubicBezTo>
                    <a:cubicBezTo>
                      <a:pt x="3" y="29"/>
                      <a:pt x="3" y="31"/>
                      <a:pt x="3" y="32"/>
                    </a:cubicBezTo>
                    <a:cubicBezTo>
                      <a:pt x="3" y="49"/>
                      <a:pt x="16" y="62"/>
                      <a:pt x="33" y="62"/>
                    </a:cubicBezTo>
                    <a:cubicBezTo>
                      <a:pt x="34" y="62"/>
                      <a:pt x="36" y="62"/>
                      <a:pt x="38" y="62"/>
                    </a:cubicBezTo>
                    <a:cubicBezTo>
                      <a:pt x="41" y="63"/>
                      <a:pt x="44" y="64"/>
                      <a:pt x="47" y="64"/>
                    </a:cubicBezTo>
                    <a:cubicBezTo>
                      <a:pt x="57" y="64"/>
                      <a:pt x="65" y="56"/>
                      <a:pt x="65" y="46"/>
                    </a:cubicBezTo>
                    <a:cubicBezTo>
                      <a:pt x="65" y="43"/>
                      <a:pt x="64" y="39"/>
                      <a:pt x="62" y="36"/>
                    </a:cubicBezTo>
                    <a:close/>
                    <a:moveTo>
                      <a:pt x="35" y="54"/>
                    </a:moveTo>
                    <a:cubicBezTo>
                      <a:pt x="26" y="55"/>
                      <a:pt x="21" y="53"/>
                      <a:pt x="17" y="49"/>
                    </a:cubicBezTo>
                    <a:cubicBezTo>
                      <a:pt x="13" y="45"/>
                      <a:pt x="15" y="40"/>
                      <a:pt x="18" y="39"/>
                    </a:cubicBezTo>
                    <a:cubicBezTo>
                      <a:pt x="22" y="39"/>
                      <a:pt x="24" y="44"/>
                      <a:pt x="26" y="45"/>
                    </a:cubicBezTo>
                    <a:cubicBezTo>
                      <a:pt x="28" y="46"/>
                      <a:pt x="36" y="49"/>
                      <a:pt x="40" y="44"/>
                    </a:cubicBezTo>
                    <a:cubicBezTo>
                      <a:pt x="44" y="39"/>
                      <a:pt x="37" y="37"/>
                      <a:pt x="32" y="36"/>
                    </a:cubicBezTo>
                    <a:cubicBezTo>
                      <a:pt x="24" y="35"/>
                      <a:pt x="14" y="31"/>
                      <a:pt x="15" y="23"/>
                    </a:cubicBezTo>
                    <a:cubicBezTo>
                      <a:pt x="16" y="15"/>
                      <a:pt x="22" y="11"/>
                      <a:pt x="28" y="10"/>
                    </a:cubicBezTo>
                    <a:cubicBezTo>
                      <a:pt x="37" y="9"/>
                      <a:pt x="42" y="11"/>
                      <a:pt x="46" y="15"/>
                    </a:cubicBezTo>
                    <a:cubicBezTo>
                      <a:pt x="51" y="19"/>
                      <a:pt x="48" y="24"/>
                      <a:pt x="45" y="24"/>
                    </a:cubicBezTo>
                    <a:cubicBezTo>
                      <a:pt x="42" y="24"/>
                      <a:pt x="39" y="17"/>
                      <a:pt x="32" y="17"/>
                    </a:cubicBezTo>
                    <a:cubicBezTo>
                      <a:pt x="25" y="17"/>
                      <a:pt x="20" y="24"/>
                      <a:pt x="29" y="27"/>
                    </a:cubicBezTo>
                    <a:cubicBezTo>
                      <a:pt x="37" y="29"/>
                      <a:pt x="47" y="30"/>
                      <a:pt x="50" y="37"/>
                    </a:cubicBezTo>
                    <a:cubicBezTo>
                      <a:pt x="53" y="45"/>
                      <a:pt x="45" y="54"/>
                      <a:pt x="35" y="5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3" name="Freeform 195"/>
              <p:cNvSpPr>
                <a:spLocks noEditPoints="1"/>
              </p:cNvSpPr>
              <p:nvPr/>
            </p:nvSpPr>
            <p:spPr bwMode="auto">
              <a:xfrm>
                <a:off x="5156634" y="2140536"/>
                <a:ext cx="262282" cy="281855"/>
              </a:xfrm>
              <a:custGeom>
                <a:avLst/>
                <a:gdLst>
                  <a:gd name="T0" fmla="*/ 78 w 82"/>
                  <a:gd name="T1" fmla="*/ 22 h 88"/>
                  <a:gd name="T2" fmla="*/ 50 w 82"/>
                  <a:gd name="T3" fmla="*/ 2 h 88"/>
                  <a:gd name="T4" fmla="*/ 40 w 82"/>
                  <a:gd name="T5" fmla="*/ 4 h 88"/>
                  <a:gd name="T6" fmla="*/ 3 w 82"/>
                  <a:gd name="T7" fmla="*/ 55 h 88"/>
                  <a:gd name="T8" fmla="*/ 4 w 82"/>
                  <a:gd name="T9" fmla="*/ 65 h 88"/>
                  <a:gd name="T10" fmla="*/ 32 w 82"/>
                  <a:gd name="T11" fmla="*/ 85 h 88"/>
                  <a:gd name="T12" fmla="*/ 42 w 82"/>
                  <a:gd name="T13" fmla="*/ 84 h 88"/>
                  <a:gd name="T14" fmla="*/ 80 w 82"/>
                  <a:gd name="T15" fmla="*/ 33 h 88"/>
                  <a:gd name="T16" fmla="*/ 78 w 82"/>
                  <a:gd name="T17" fmla="*/ 22 h 88"/>
                  <a:gd name="T18" fmla="*/ 54 w 82"/>
                  <a:gd name="T19" fmla="*/ 9 h 88"/>
                  <a:gd name="T20" fmla="*/ 70 w 82"/>
                  <a:gd name="T21" fmla="*/ 21 h 88"/>
                  <a:gd name="T22" fmla="*/ 68 w 82"/>
                  <a:gd name="T23" fmla="*/ 23 h 88"/>
                  <a:gd name="T24" fmla="*/ 53 w 82"/>
                  <a:gd name="T25" fmla="*/ 11 h 88"/>
                  <a:gd name="T26" fmla="*/ 54 w 82"/>
                  <a:gd name="T27" fmla="*/ 9 h 88"/>
                  <a:gd name="T28" fmla="*/ 21 w 82"/>
                  <a:gd name="T29" fmla="*/ 71 h 88"/>
                  <a:gd name="T30" fmla="*/ 20 w 82"/>
                  <a:gd name="T31" fmla="*/ 64 h 88"/>
                  <a:gd name="T32" fmla="*/ 27 w 82"/>
                  <a:gd name="T33" fmla="*/ 63 h 88"/>
                  <a:gd name="T34" fmla="*/ 28 w 82"/>
                  <a:gd name="T35" fmla="*/ 70 h 88"/>
                  <a:gd name="T36" fmla="*/ 21 w 82"/>
                  <a:gd name="T37" fmla="*/ 71 h 88"/>
                  <a:gd name="T38" fmla="*/ 45 w 82"/>
                  <a:gd name="T39" fmla="*/ 71 h 88"/>
                  <a:gd name="T40" fmla="*/ 14 w 82"/>
                  <a:gd name="T41" fmla="*/ 48 h 88"/>
                  <a:gd name="T42" fmla="*/ 43 w 82"/>
                  <a:gd name="T43" fmla="*/ 9 h 88"/>
                  <a:gd name="T44" fmla="*/ 74 w 82"/>
                  <a:gd name="T45" fmla="*/ 32 h 88"/>
                  <a:gd name="T46" fmla="*/ 45 w 82"/>
                  <a:gd name="T47" fmla="*/ 7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2" h="88">
                    <a:moveTo>
                      <a:pt x="78" y="22"/>
                    </a:moveTo>
                    <a:cubicBezTo>
                      <a:pt x="50" y="2"/>
                      <a:pt x="50" y="2"/>
                      <a:pt x="50" y="2"/>
                    </a:cubicBezTo>
                    <a:cubicBezTo>
                      <a:pt x="47" y="0"/>
                      <a:pt x="43" y="1"/>
                      <a:pt x="40" y="4"/>
                    </a:cubicBezTo>
                    <a:cubicBezTo>
                      <a:pt x="3" y="55"/>
                      <a:pt x="3" y="55"/>
                      <a:pt x="3" y="55"/>
                    </a:cubicBezTo>
                    <a:cubicBezTo>
                      <a:pt x="0" y="58"/>
                      <a:pt x="1" y="63"/>
                      <a:pt x="4" y="65"/>
                    </a:cubicBezTo>
                    <a:cubicBezTo>
                      <a:pt x="32" y="85"/>
                      <a:pt x="32" y="85"/>
                      <a:pt x="32" y="85"/>
                    </a:cubicBezTo>
                    <a:cubicBezTo>
                      <a:pt x="35" y="88"/>
                      <a:pt x="40" y="87"/>
                      <a:pt x="42" y="84"/>
                    </a:cubicBezTo>
                    <a:cubicBezTo>
                      <a:pt x="80" y="33"/>
                      <a:pt x="80" y="33"/>
                      <a:pt x="80" y="33"/>
                    </a:cubicBezTo>
                    <a:cubicBezTo>
                      <a:pt x="82" y="29"/>
                      <a:pt x="81" y="25"/>
                      <a:pt x="78" y="22"/>
                    </a:cubicBezTo>
                    <a:close/>
                    <a:moveTo>
                      <a:pt x="54" y="9"/>
                    </a:moveTo>
                    <a:cubicBezTo>
                      <a:pt x="70" y="21"/>
                      <a:pt x="70" y="21"/>
                      <a:pt x="70" y="21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53" y="11"/>
                      <a:pt x="53" y="11"/>
                      <a:pt x="53" y="11"/>
                    </a:cubicBezTo>
                    <a:lnTo>
                      <a:pt x="54" y="9"/>
                    </a:lnTo>
                    <a:close/>
                    <a:moveTo>
                      <a:pt x="21" y="71"/>
                    </a:moveTo>
                    <a:cubicBezTo>
                      <a:pt x="19" y="70"/>
                      <a:pt x="18" y="67"/>
                      <a:pt x="20" y="64"/>
                    </a:cubicBezTo>
                    <a:cubicBezTo>
                      <a:pt x="22" y="62"/>
                      <a:pt x="25" y="62"/>
                      <a:pt x="27" y="63"/>
                    </a:cubicBezTo>
                    <a:cubicBezTo>
                      <a:pt x="29" y="65"/>
                      <a:pt x="29" y="68"/>
                      <a:pt x="28" y="70"/>
                    </a:cubicBezTo>
                    <a:cubicBezTo>
                      <a:pt x="26" y="72"/>
                      <a:pt x="23" y="73"/>
                      <a:pt x="21" y="71"/>
                    </a:cubicBezTo>
                    <a:close/>
                    <a:moveTo>
                      <a:pt x="45" y="71"/>
                    </a:moveTo>
                    <a:cubicBezTo>
                      <a:pt x="14" y="48"/>
                      <a:pt x="14" y="48"/>
                      <a:pt x="14" y="48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74" y="32"/>
                      <a:pt x="74" y="32"/>
                      <a:pt x="74" y="32"/>
                    </a:cubicBezTo>
                    <a:lnTo>
                      <a:pt x="45" y="7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4" name="Freeform 205"/>
              <p:cNvSpPr>
                <a:spLocks noEditPoints="1"/>
              </p:cNvSpPr>
              <p:nvPr/>
            </p:nvSpPr>
            <p:spPr bwMode="auto">
              <a:xfrm>
                <a:off x="4814101" y="2956741"/>
                <a:ext cx="137013" cy="152672"/>
              </a:xfrm>
              <a:custGeom>
                <a:avLst/>
                <a:gdLst>
                  <a:gd name="T0" fmla="*/ 34 w 43"/>
                  <a:gd name="T1" fmla="*/ 15 h 48"/>
                  <a:gd name="T2" fmla="*/ 36 w 43"/>
                  <a:gd name="T3" fmla="*/ 12 h 48"/>
                  <a:gd name="T4" fmla="*/ 39 w 43"/>
                  <a:gd name="T5" fmla="*/ 7 h 48"/>
                  <a:gd name="T6" fmla="*/ 38 w 43"/>
                  <a:gd name="T7" fmla="*/ 1 h 48"/>
                  <a:gd name="T8" fmla="*/ 34 w 43"/>
                  <a:gd name="T9" fmla="*/ 0 h 48"/>
                  <a:gd name="T10" fmla="*/ 27 w 43"/>
                  <a:gd name="T11" fmla="*/ 3 h 48"/>
                  <a:gd name="T12" fmla="*/ 21 w 43"/>
                  <a:gd name="T13" fmla="*/ 14 h 48"/>
                  <a:gd name="T14" fmla="*/ 16 w 43"/>
                  <a:gd name="T15" fmla="*/ 3 h 48"/>
                  <a:gd name="T16" fmla="*/ 10 w 43"/>
                  <a:gd name="T17" fmla="*/ 1 h 48"/>
                  <a:gd name="T18" fmla="*/ 6 w 43"/>
                  <a:gd name="T19" fmla="*/ 3 h 48"/>
                  <a:gd name="T20" fmla="*/ 7 w 43"/>
                  <a:gd name="T21" fmla="*/ 12 h 48"/>
                  <a:gd name="T22" fmla="*/ 10 w 43"/>
                  <a:gd name="T23" fmla="*/ 15 h 48"/>
                  <a:gd name="T24" fmla="*/ 0 w 43"/>
                  <a:gd name="T25" fmla="*/ 15 h 48"/>
                  <a:gd name="T26" fmla="*/ 0 w 43"/>
                  <a:gd name="T27" fmla="*/ 27 h 48"/>
                  <a:gd name="T28" fmla="*/ 3 w 43"/>
                  <a:gd name="T29" fmla="*/ 27 h 48"/>
                  <a:gd name="T30" fmla="*/ 3 w 43"/>
                  <a:gd name="T31" fmla="*/ 48 h 48"/>
                  <a:gd name="T32" fmla="*/ 40 w 43"/>
                  <a:gd name="T33" fmla="*/ 48 h 48"/>
                  <a:gd name="T34" fmla="*/ 40 w 43"/>
                  <a:gd name="T35" fmla="*/ 27 h 48"/>
                  <a:gd name="T36" fmla="*/ 43 w 43"/>
                  <a:gd name="T37" fmla="*/ 27 h 48"/>
                  <a:gd name="T38" fmla="*/ 43 w 43"/>
                  <a:gd name="T39" fmla="*/ 15 h 48"/>
                  <a:gd name="T40" fmla="*/ 34 w 43"/>
                  <a:gd name="T41" fmla="*/ 15 h 48"/>
                  <a:gd name="T42" fmla="*/ 29 w 43"/>
                  <a:gd name="T43" fmla="*/ 5 h 48"/>
                  <a:gd name="T44" fmla="*/ 34 w 43"/>
                  <a:gd name="T45" fmla="*/ 3 h 48"/>
                  <a:gd name="T46" fmla="*/ 35 w 43"/>
                  <a:gd name="T47" fmla="*/ 4 h 48"/>
                  <a:gd name="T48" fmla="*/ 34 w 43"/>
                  <a:gd name="T49" fmla="*/ 10 h 48"/>
                  <a:gd name="T50" fmla="*/ 27 w 43"/>
                  <a:gd name="T51" fmla="*/ 15 h 48"/>
                  <a:gd name="T52" fmla="*/ 24 w 43"/>
                  <a:gd name="T53" fmla="*/ 15 h 48"/>
                  <a:gd name="T54" fmla="*/ 29 w 43"/>
                  <a:gd name="T55" fmla="*/ 5 h 48"/>
                  <a:gd name="T56" fmla="*/ 8 w 43"/>
                  <a:gd name="T57" fmla="*/ 7 h 48"/>
                  <a:gd name="T58" fmla="*/ 9 w 43"/>
                  <a:gd name="T59" fmla="*/ 5 h 48"/>
                  <a:gd name="T60" fmla="*/ 10 w 43"/>
                  <a:gd name="T61" fmla="*/ 4 h 48"/>
                  <a:gd name="T62" fmla="*/ 10 w 43"/>
                  <a:gd name="T63" fmla="*/ 4 h 48"/>
                  <a:gd name="T64" fmla="*/ 13 w 43"/>
                  <a:gd name="T65" fmla="*/ 6 h 48"/>
                  <a:gd name="T66" fmla="*/ 17 w 43"/>
                  <a:gd name="T67" fmla="*/ 13 h 48"/>
                  <a:gd name="T68" fmla="*/ 17 w 43"/>
                  <a:gd name="T69" fmla="*/ 13 h 48"/>
                  <a:gd name="T70" fmla="*/ 17 w 43"/>
                  <a:gd name="T71" fmla="*/ 13 h 48"/>
                  <a:gd name="T72" fmla="*/ 9 w 43"/>
                  <a:gd name="T73" fmla="*/ 10 h 48"/>
                  <a:gd name="T74" fmla="*/ 8 w 43"/>
                  <a:gd name="T75" fmla="*/ 7 h 48"/>
                  <a:gd name="T76" fmla="*/ 18 w 43"/>
                  <a:gd name="T77" fmla="*/ 45 h 48"/>
                  <a:gd name="T78" fmla="*/ 6 w 43"/>
                  <a:gd name="T79" fmla="*/ 45 h 48"/>
                  <a:gd name="T80" fmla="*/ 6 w 43"/>
                  <a:gd name="T81" fmla="*/ 25 h 48"/>
                  <a:gd name="T82" fmla="*/ 18 w 43"/>
                  <a:gd name="T83" fmla="*/ 25 h 48"/>
                  <a:gd name="T84" fmla="*/ 18 w 43"/>
                  <a:gd name="T85" fmla="*/ 45 h 48"/>
                  <a:gd name="T86" fmla="*/ 18 w 43"/>
                  <a:gd name="T87" fmla="*/ 24 h 48"/>
                  <a:gd name="T88" fmla="*/ 3 w 43"/>
                  <a:gd name="T89" fmla="*/ 24 h 48"/>
                  <a:gd name="T90" fmla="*/ 3 w 43"/>
                  <a:gd name="T91" fmla="*/ 18 h 48"/>
                  <a:gd name="T92" fmla="*/ 18 w 43"/>
                  <a:gd name="T93" fmla="*/ 18 h 48"/>
                  <a:gd name="T94" fmla="*/ 18 w 43"/>
                  <a:gd name="T95" fmla="*/ 24 h 48"/>
                  <a:gd name="T96" fmla="*/ 37 w 43"/>
                  <a:gd name="T97" fmla="*/ 45 h 48"/>
                  <a:gd name="T98" fmla="*/ 25 w 43"/>
                  <a:gd name="T99" fmla="*/ 45 h 48"/>
                  <a:gd name="T100" fmla="*/ 25 w 43"/>
                  <a:gd name="T101" fmla="*/ 25 h 48"/>
                  <a:gd name="T102" fmla="*/ 37 w 43"/>
                  <a:gd name="T103" fmla="*/ 25 h 48"/>
                  <a:gd name="T104" fmla="*/ 37 w 43"/>
                  <a:gd name="T105" fmla="*/ 45 h 48"/>
                  <a:gd name="T106" fmla="*/ 40 w 43"/>
                  <a:gd name="T107" fmla="*/ 24 h 48"/>
                  <a:gd name="T108" fmla="*/ 25 w 43"/>
                  <a:gd name="T109" fmla="*/ 24 h 48"/>
                  <a:gd name="T110" fmla="*/ 25 w 43"/>
                  <a:gd name="T111" fmla="*/ 18 h 48"/>
                  <a:gd name="T112" fmla="*/ 40 w 43"/>
                  <a:gd name="T113" fmla="*/ 18 h 48"/>
                  <a:gd name="T114" fmla="*/ 40 w 43"/>
                  <a:gd name="T115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3" h="48">
                    <a:moveTo>
                      <a:pt x="34" y="15"/>
                    </a:moveTo>
                    <a:cubicBezTo>
                      <a:pt x="35" y="14"/>
                      <a:pt x="36" y="13"/>
                      <a:pt x="36" y="12"/>
                    </a:cubicBezTo>
                    <a:cubicBezTo>
                      <a:pt x="38" y="11"/>
                      <a:pt x="39" y="9"/>
                      <a:pt x="39" y="7"/>
                    </a:cubicBezTo>
                    <a:cubicBezTo>
                      <a:pt x="40" y="5"/>
                      <a:pt x="39" y="3"/>
                      <a:pt x="38" y="1"/>
                    </a:cubicBezTo>
                    <a:cubicBezTo>
                      <a:pt x="37" y="0"/>
                      <a:pt x="35" y="0"/>
                      <a:pt x="34" y="0"/>
                    </a:cubicBezTo>
                    <a:cubicBezTo>
                      <a:pt x="31" y="0"/>
                      <a:pt x="29" y="1"/>
                      <a:pt x="27" y="3"/>
                    </a:cubicBezTo>
                    <a:cubicBezTo>
                      <a:pt x="24" y="6"/>
                      <a:pt x="22" y="10"/>
                      <a:pt x="21" y="14"/>
                    </a:cubicBezTo>
                    <a:cubicBezTo>
                      <a:pt x="20" y="10"/>
                      <a:pt x="19" y="6"/>
                      <a:pt x="16" y="3"/>
                    </a:cubicBezTo>
                    <a:cubicBezTo>
                      <a:pt x="14" y="2"/>
                      <a:pt x="12" y="1"/>
                      <a:pt x="10" y="1"/>
                    </a:cubicBezTo>
                    <a:cubicBezTo>
                      <a:pt x="9" y="1"/>
                      <a:pt x="7" y="1"/>
                      <a:pt x="6" y="3"/>
                    </a:cubicBezTo>
                    <a:cubicBezTo>
                      <a:pt x="4" y="5"/>
                      <a:pt x="4" y="9"/>
                      <a:pt x="7" y="12"/>
                    </a:cubicBezTo>
                    <a:cubicBezTo>
                      <a:pt x="8" y="13"/>
                      <a:pt x="9" y="14"/>
                      <a:pt x="1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15"/>
                      <a:pt x="43" y="15"/>
                      <a:pt x="43" y="15"/>
                    </a:cubicBezTo>
                    <a:lnTo>
                      <a:pt x="34" y="15"/>
                    </a:lnTo>
                    <a:close/>
                    <a:moveTo>
                      <a:pt x="29" y="5"/>
                    </a:moveTo>
                    <a:cubicBezTo>
                      <a:pt x="31" y="4"/>
                      <a:pt x="32" y="3"/>
                      <a:pt x="34" y="3"/>
                    </a:cubicBezTo>
                    <a:cubicBezTo>
                      <a:pt x="34" y="3"/>
                      <a:pt x="35" y="3"/>
                      <a:pt x="35" y="4"/>
                    </a:cubicBezTo>
                    <a:cubicBezTo>
                      <a:pt x="37" y="5"/>
                      <a:pt x="36" y="8"/>
                      <a:pt x="34" y="10"/>
                    </a:cubicBezTo>
                    <a:cubicBezTo>
                      <a:pt x="32" y="12"/>
                      <a:pt x="29" y="14"/>
                      <a:pt x="27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5" y="12"/>
                      <a:pt x="27" y="8"/>
                      <a:pt x="29" y="5"/>
                    </a:cubicBezTo>
                    <a:close/>
                    <a:moveTo>
                      <a:pt x="8" y="7"/>
                    </a:moveTo>
                    <a:cubicBezTo>
                      <a:pt x="8" y="6"/>
                      <a:pt x="8" y="6"/>
                      <a:pt x="9" y="5"/>
                    </a:cubicBezTo>
                    <a:cubicBezTo>
                      <a:pt x="9" y="5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5"/>
                      <a:pt x="13" y="6"/>
                    </a:cubicBezTo>
                    <a:cubicBezTo>
                      <a:pt x="15" y="7"/>
                      <a:pt x="16" y="10"/>
                      <a:pt x="17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4" y="13"/>
                      <a:pt x="11" y="11"/>
                      <a:pt x="9" y="10"/>
                    </a:cubicBezTo>
                    <a:cubicBezTo>
                      <a:pt x="9" y="9"/>
                      <a:pt x="8" y="8"/>
                      <a:pt x="8" y="7"/>
                    </a:cubicBezTo>
                    <a:close/>
                    <a:moveTo>
                      <a:pt x="18" y="45"/>
                    </a:moveTo>
                    <a:cubicBezTo>
                      <a:pt x="6" y="45"/>
                      <a:pt x="6" y="45"/>
                      <a:pt x="6" y="4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18" y="25"/>
                      <a:pt x="18" y="25"/>
                      <a:pt x="18" y="25"/>
                    </a:cubicBezTo>
                    <a:lnTo>
                      <a:pt x="18" y="45"/>
                    </a:lnTo>
                    <a:close/>
                    <a:moveTo>
                      <a:pt x="18" y="24"/>
                    </a:moveTo>
                    <a:cubicBezTo>
                      <a:pt x="3" y="24"/>
                      <a:pt x="3" y="24"/>
                      <a:pt x="3" y="24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18" y="18"/>
                      <a:pt x="18" y="18"/>
                      <a:pt x="18" y="18"/>
                    </a:cubicBezTo>
                    <a:lnTo>
                      <a:pt x="18" y="24"/>
                    </a:lnTo>
                    <a:close/>
                    <a:moveTo>
                      <a:pt x="37" y="45"/>
                    </a:move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37" y="25"/>
                      <a:pt x="37" y="25"/>
                      <a:pt x="37" y="25"/>
                    </a:cubicBezTo>
                    <a:lnTo>
                      <a:pt x="37" y="45"/>
                    </a:lnTo>
                    <a:close/>
                    <a:moveTo>
                      <a:pt x="40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40" y="18"/>
                      <a:pt x="40" y="18"/>
                      <a:pt x="40" y="18"/>
                    </a:cubicBezTo>
                    <a:lnTo>
                      <a:pt x="40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25" name="Freeform 223"/>
              <p:cNvSpPr>
                <a:spLocks noEditPoints="1"/>
              </p:cNvSpPr>
              <p:nvPr/>
            </p:nvSpPr>
            <p:spPr bwMode="auto">
              <a:xfrm>
                <a:off x="5646087" y="3307798"/>
                <a:ext cx="227050" cy="199648"/>
              </a:xfrm>
              <a:custGeom>
                <a:avLst/>
                <a:gdLst>
                  <a:gd name="T0" fmla="*/ 76 w 116"/>
                  <a:gd name="T1" fmla="*/ 15 h 102"/>
                  <a:gd name="T2" fmla="*/ 40 w 116"/>
                  <a:gd name="T3" fmla="*/ 0 h 102"/>
                  <a:gd name="T4" fmla="*/ 0 w 116"/>
                  <a:gd name="T5" fmla="*/ 15 h 102"/>
                  <a:gd name="T6" fmla="*/ 0 w 116"/>
                  <a:gd name="T7" fmla="*/ 102 h 102"/>
                  <a:gd name="T8" fmla="*/ 40 w 116"/>
                  <a:gd name="T9" fmla="*/ 87 h 102"/>
                  <a:gd name="T10" fmla="*/ 76 w 116"/>
                  <a:gd name="T11" fmla="*/ 102 h 102"/>
                  <a:gd name="T12" fmla="*/ 116 w 116"/>
                  <a:gd name="T13" fmla="*/ 87 h 102"/>
                  <a:gd name="T14" fmla="*/ 116 w 116"/>
                  <a:gd name="T15" fmla="*/ 0 h 102"/>
                  <a:gd name="T16" fmla="*/ 76 w 116"/>
                  <a:gd name="T17" fmla="*/ 15 h 102"/>
                  <a:gd name="T18" fmla="*/ 44 w 116"/>
                  <a:gd name="T19" fmla="*/ 9 h 102"/>
                  <a:gd name="T20" fmla="*/ 73 w 116"/>
                  <a:gd name="T21" fmla="*/ 22 h 102"/>
                  <a:gd name="T22" fmla="*/ 73 w 116"/>
                  <a:gd name="T23" fmla="*/ 92 h 102"/>
                  <a:gd name="T24" fmla="*/ 44 w 116"/>
                  <a:gd name="T25" fmla="*/ 80 h 102"/>
                  <a:gd name="T26" fmla="*/ 44 w 116"/>
                  <a:gd name="T27" fmla="*/ 9 h 102"/>
                  <a:gd name="T28" fmla="*/ 8 w 116"/>
                  <a:gd name="T29" fmla="*/ 20 h 102"/>
                  <a:gd name="T30" fmla="*/ 37 w 116"/>
                  <a:gd name="T31" fmla="*/ 9 h 102"/>
                  <a:gd name="T32" fmla="*/ 37 w 116"/>
                  <a:gd name="T33" fmla="*/ 80 h 102"/>
                  <a:gd name="T34" fmla="*/ 8 w 116"/>
                  <a:gd name="T35" fmla="*/ 92 h 102"/>
                  <a:gd name="T36" fmla="*/ 8 w 116"/>
                  <a:gd name="T37" fmla="*/ 20 h 102"/>
                  <a:gd name="T38" fmla="*/ 109 w 116"/>
                  <a:gd name="T39" fmla="*/ 82 h 102"/>
                  <a:gd name="T40" fmla="*/ 80 w 116"/>
                  <a:gd name="T41" fmla="*/ 92 h 102"/>
                  <a:gd name="T42" fmla="*/ 80 w 116"/>
                  <a:gd name="T43" fmla="*/ 22 h 102"/>
                  <a:gd name="T44" fmla="*/ 109 w 116"/>
                  <a:gd name="T45" fmla="*/ 10 h 102"/>
                  <a:gd name="T46" fmla="*/ 109 w 116"/>
                  <a:gd name="T47" fmla="*/ 8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6" h="102">
                    <a:moveTo>
                      <a:pt x="76" y="15"/>
                    </a:moveTo>
                    <a:lnTo>
                      <a:pt x="40" y="0"/>
                    </a:lnTo>
                    <a:lnTo>
                      <a:pt x="0" y="15"/>
                    </a:lnTo>
                    <a:lnTo>
                      <a:pt x="0" y="102"/>
                    </a:lnTo>
                    <a:lnTo>
                      <a:pt x="40" y="87"/>
                    </a:lnTo>
                    <a:lnTo>
                      <a:pt x="76" y="102"/>
                    </a:lnTo>
                    <a:lnTo>
                      <a:pt x="116" y="87"/>
                    </a:lnTo>
                    <a:lnTo>
                      <a:pt x="116" y="0"/>
                    </a:lnTo>
                    <a:lnTo>
                      <a:pt x="76" y="15"/>
                    </a:lnTo>
                    <a:close/>
                    <a:moveTo>
                      <a:pt x="44" y="9"/>
                    </a:moveTo>
                    <a:lnTo>
                      <a:pt x="73" y="22"/>
                    </a:lnTo>
                    <a:lnTo>
                      <a:pt x="73" y="92"/>
                    </a:lnTo>
                    <a:lnTo>
                      <a:pt x="44" y="80"/>
                    </a:lnTo>
                    <a:lnTo>
                      <a:pt x="44" y="9"/>
                    </a:lnTo>
                    <a:close/>
                    <a:moveTo>
                      <a:pt x="8" y="20"/>
                    </a:moveTo>
                    <a:lnTo>
                      <a:pt x="37" y="9"/>
                    </a:lnTo>
                    <a:lnTo>
                      <a:pt x="37" y="80"/>
                    </a:lnTo>
                    <a:lnTo>
                      <a:pt x="8" y="92"/>
                    </a:lnTo>
                    <a:lnTo>
                      <a:pt x="8" y="20"/>
                    </a:lnTo>
                    <a:close/>
                    <a:moveTo>
                      <a:pt x="109" y="82"/>
                    </a:moveTo>
                    <a:lnTo>
                      <a:pt x="80" y="92"/>
                    </a:lnTo>
                    <a:lnTo>
                      <a:pt x="80" y="22"/>
                    </a:lnTo>
                    <a:lnTo>
                      <a:pt x="109" y="10"/>
                    </a:lnTo>
                    <a:lnTo>
                      <a:pt x="109" y="8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sp>
          <p:nvSpPr>
            <p:cNvPr id="26" name="Freeform 55"/>
            <p:cNvSpPr>
              <a:spLocks noEditPoints="1"/>
            </p:cNvSpPr>
            <p:nvPr/>
          </p:nvSpPr>
          <p:spPr bwMode="auto">
            <a:xfrm>
              <a:off x="11003681" y="3774469"/>
              <a:ext cx="256909" cy="239292"/>
            </a:xfrm>
            <a:custGeom>
              <a:avLst/>
              <a:gdLst>
                <a:gd name="T0" fmla="*/ 53 w 107"/>
                <a:gd name="T1" fmla="*/ 13 h 100"/>
                <a:gd name="T2" fmla="*/ 37 w 107"/>
                <a:gd name="T3" fmla="*/ 16 h 100"/>
                <a:gd name="T4" fmla="*/ 24 w 107"/>
                <a:gd name="T5" fmla="*/ 23 h 100"/>
                <a:gd name="T6" fmla="*/ 13 w 107"/>
                <a:gd name="T7" fmla="*/ 43 h 100"/>
                <a:gd name="T8" fmla="*/ 17 w 107"/>
                <a:gd name="T9" fmla="*/ 55 h 100"/>
                <a:gd name="T10" fmla="*/ 27 w 107"/>
                <a:gd name="T11" fmla="*/ 66 h 100"/>
                <a:gd name="T12" fmla="*/ 33 w 107"/>
                <a:gd name="T13" fmla="*/ 75 h 100"/>
                <a:gd name="T14" fmla="*/ 33 w 107"/>
                <a:gd name="T15" fmla="*/ 79 h 100"/>
                <a:gd name="T16" fmla="*/ 36 w 107"/>
                <a:gd name="T17" fmla="*/ 77 h 100"/>
                <a:gd name="T18" fmla="*/ 45 w 107"/>
                <a:gd name="T19" fmla="*/ 73 h 100"/>
                <a:gd name="T20" fmla="*/ 47 w 107"/>
                <a:gd name="T21" fmla="*/ 73 h 100"/>
                <a:gd name="T22" fmla="*/ 53 w 107"/>
                <a:gd name="T23" fmla="*/ 73 h 100"/>
                <a:gd name="T24" fmla="*/ 70 w 107"/>
                <a:gd name="T25" fmla="*/ 71 h 100"/>
                <a:gd name="T26" fmla="*/ 83 w 107"/>
                <a:gd name="T27" fmla="*/ 64 h 100"/>
                <a:gd name="T28" fmla="*/ 93 w 107"/>
                <a:gd name="T29" fmla="*/ 43 h 100"/>
                <a:gd name="T30" fmla="*/ 83 w 107"/>
                <a:gd name="T31" fmla="*/ 23 h 100"/>
                <a:gd name="T32" fmla="*/ 70 w 107"/>
                <a:gd name="T33" fmla="*/ 16 h 100"/>
                <a:gd name="T34" fmla="*/ 53 w 107"/>
                <a:gd name="T35" fmla="*/ 13 h 100"/>
                <a:gd name="T36" fmla="*/ 53 w 107"/>
                <a:gd name="T37" fmla="*/ 0 h 100"/>
                <a:gd name="T38" fmla="*/ 53 w 107"/>
                <a:gd name="T39" fmla="*/ 0 h 100"/>
                <a:gd name="T40" fmla="*/ 107 w 107"/>
                <a:gd name="T41" fmla="*/ 43 h 100"/>
                <a:gd name="T42" fmla="*/ 53 w 107"/>
                <a:gd name="T43" fmla="*/ 87 h 100"/>
                <a:gd name="T44" fmla="*/ 45 w 107"/>
                <a:gd name="T45" fmla="*/ 86 h 100"/>
                <a:gd name="T46" fmla="*/ 7 w 107"/>
                <a:gd name="T47" fmla="*/ 100 h 100"/>
                <a:gd name="T48" fmla="*/ 7 w 107"/>
                <a:gd name="T49" fmla="*/ 97 h 100"/>
                <a:gd name="T50" fmla="*/ 20 w 107"/>
                <a:gd name="T51" fmla="*/ 80 h 100"/>
                <a:gd name="T52" fmla="*/ 20 w 107"/>
                <a:gd name="T53" fmla="*/ 77 h 100"/>
                <a:gd name="T54" fmla="*/ 0 w 107"/>
                <a:gd name="T55" fmla="*/ 43 h 100"/>
                <a:gd name="T56" fmla="*/ 53 w 107"/>
                <a:gd name="T57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7" h="100">
                  <a:moveTo>
                    <a:pt x="53" y="13"/>
                  </a:moveTo>
                  <a:cubicBezTo>
                    <a:pt x="48" y="13"/>
                    <a:pt x="42" y="14"/>
                    <a:pt x="37" y="16"/>
                  </a:cubicBezTo>
                  <a:cubicBezTo>
                    <a:pt x="32" y="18"/>
                    <a:pt x="28" y="20"/>
                    <a:pt x="24" y="23"/>
                  </a:cubicBezTo>
                  <a:cubicBezTo>
                    <a:pt x="17" y="29"/>
                    <a:pt x="13" y="36"/>
                    <a:pt x="13" y="43"/>
                  </a:cubicBezTo>
                  <a:cubicBezTo>
                    <a:pt x="13" y="48"/>
                    <a:pt x="14" y="52"/>
                    <a:pt x="17" y="55"/>
                  </a:cubicBezTo>
                  <a:cubicBezTo>
                    <a:pt x="19" y="59"/>
                    <a:pt x="23" y="63"/>
                    <a:pt x="27" y="66"/>
                  </a:cubicBezTo>
                  <a:cubicBezTo>
                    <a:pt x="30" y="68"/>
                    <a:pt x="32" y="71"/>
                    <a:pt x="33" y="75"/>
                  </a:cubicBezTo>
                  <a:cubicBezTo>
                    <a:pt x="33" y="76"/>
                    <a:pt x="33" y="78"/>
                    <a:pt x="33" y="79"/>
                  </a:cubicBezTo>
                  <a:cubicBezTo>
                    <a:pt x="34" y="78"/>
                    <a:pt x="35" y="78"/>
                    <a:pt x="36" y="77"/>
                  </a:cubicBezTo>
                  <a:cubicBezTo>
                    <a:pt x="38" y="74"/>
                    <a:pt x="42" y="73"/>
                    <a:pt x="45" y="73"/>
                  </a:cubicBezTo>
                  <a:cubicBezTo>
                    <a:pt x="46" y="73"/>
                    <a:pt x="46" y="73"/>
                    <a:pt x="47" y="73"/>
                  </a:cubicBezTo>
                  <a:cubicBezTo>
                    <a:pt x="49" y="73"/>
                    <a:pt x="51" y="73"/>
                    <a:pt x="53" y="73"/>
                  </a:cubicBezTo>
                  <a:cubicBezTo>
                    <a:pt x="59" y="73"/>
                    <a:pt x="65" y="73"/>
                    <a:pt x="70" y="71"/>
                  </a:cubicBezTo>
                  <a:cubicBezTo>
                    <a:pt x="75" y="69"/>
                    <a:pt x="79" y="67"/>
                    <a:pt x="83" y="64"/>
                  </a:cubicBezTo>
                  <a:cubicBezTo>
                    <a:pt x="90" y="58"/>
                    <a:pt x="93" y="51"/>
                    <a:pt x="93" y="43"/>
                  </a:cubicBezTo>
                  <a:cubicBezTo>
                    <a:pt x="93" y="36"/>
                    <a:pt x="90" y="29"/>
                    <a:pt x="83" y="23"/>
                  </a:cubicBezTo>
                  <a:cubicBezTo>
                    <a:pt x="79" y="20"/>
                    <a:pt x="75" y="18"/>
                    <a:pt x="70" y="16"/>
                  </a:cubicBezTo>
                  <a:cubicBezTo>
                    <a:pt x="65" y="14"/>
                    <a:pt x="59" y="13"/>
                    <a:pt x="53" y="13"/>
                  </a:cubicBezTo>
                  <a:close/>
                  <a:moveTo>
                    <a:pt x="53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83" y="0"/>
                    <a:pt x="107" y="19"/>
                    <a:pt x="107" y="43"/>
                  </a:cubicBezTo>
                  <a:cubicBezTo>
                    <a:pt x="107" y="67"/>
                    <a:pt x="83" y="87"/>
                    <a:pt x="53" y="87"/>
                  </a:cubicBezTo>
                  <a:cubicBezTo>
                    <a:pt x="51" y="87"/>
                    <a:pt x="48" y="87"/>
                    <a:pt x="45" y="86"/>
                  </a:cubicBezTo>
                  <a:cubicBezTo>
                    <a:pt x="34" y="98"/>
                    <a:pt x="20" y="100"/>
                    <a:pt x="7" y="100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14" y="94"/>
                    <a:pt x="20" y="87"/>
                    <a:pt x="20" y="80"/>
                  </a:cubicBezTo>
                  <a:cubicBezTo>
                    <a:pt x="20" y="79"/>
                    <a:pt x="20" y="78"/>
                    <a:pt x="20" y="77"/>
                  </a:cubicBezTo>
                  <a:cubicBezTo>
                    <a:pt x="8" y="69"/>
                    <a:pt x="0" y="57"/>
                    <a:pt x="0" y="43"/>
                  </a:cubicBezTo>
                  <a:cubicBezTo>
                    <a:pt x="0" y="19"/>
                    <a:pt x="24" y="0"/>
                    <a:pt x="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7" name="Freeform 56"/>
            <p:cNvSpPr>
              <a:spLocks noEditPoints="1"/>
            </p:cNvSpPr>
            <p:nvPr/>
          </p:nvSpPr>
          <p:spPr bwMode="auto">
            <a:xfrm>
              <a:off x="10826047" y="3905125"/>
              <a:ext cx="161485" cy="161486"/>
            </a:xfrm>
            <a:custGeom>
              <a:avLst/>
              <a:gdLst>
                <a:gd name="T0" fmla="*/ 62 w 67"/>
                <a:gd name="T1" fmla="*/ 17 h 67"/>
                <a:gd name="T2" fmla="*/ 67 w 67"/>
                <a:gd name="T3" fmla="*/ 13 h 67"/>
                <a:gd name="T4" fmla="*/ 67 w 67"/>
                <a:gd name="T5" fmla="*/ 5 h 67"/>
                <a:gd name="T6" fmla="*/ 58 w 67"/>
                <a:gd name="T7" fmla="*/ 5 h 67"/>
                <a:gd name="T8" fmla="*/ 58 w 67"/>
                <a:gd name="T9" fmla="*/ 0 h 67"/>
                <a:gd name="T10" fmla="*/ 4 w 67"/>
                <a:gd name="T11" fmla="*/ 0 h 67"/>
                <a:gd name="T12" fmla="*/ 0 w 67"/>
                <a:gd name="T13" fmla="*/ 5 h 67"/>
                <a:gd name="T14" fmla="*/ 0 w 67"/>
                <a:gd name="T15" fmla="*/ 63 h 67"/>
                <a:gd name="T16" fmla="*/ 4 w 67"/>
                <a:gd name="T17" fmla="*/ 67 h 67"/>
                <a:gd name="T18" fmla="*/ 58 w 67"/>
                <a:gd name="T19" fmla="*/ 67 h 67"/>
                <a:gd name="T20" fmla="*/ 58 w 67"/>
                <a:gd name="T21" fmla="*/ 50 h 67"/>
                <a:gd name="T22" fmla="*/ 62 w 67"/>
                <a:gd name="T23" fmla="*/ 50 h 67"/>
                <a:gd name="T24" fmla="*/ 67 w 67"/>
                <a:gd name="T25" fmla="*/ 46 h 67"/>
                <a:gd name="T26" fmla="*/ 67 w 67"/>
                <a:gd name="T27" fmla="*/ 38 h 67"/>
                <a:gd name="T28" fmla="*/ 58 w 67"/>
                <a:gd name="T29" fmla="*/ 38 h 67"/>
                <a:gd name="T30" fmla="*/ 58 w 67"/>
                <a:gd name="T31" fmla="*/ 34 h 67"/>
                <a:gd name="T32" fmla="*/ 62 w 67"/>
                <a:gd name="T33" fmla="*/ 34 h 67"/>
                <a:gd name="T34" fmla="*/ 67 w 67"/>
                <a:gd name="T35" fmla="*/ 30 h 67"/>
                <a:gd name="T36" fmla="*/ 67 w 67"/>
                <a:gd name="T37" fmla="*/ 21 h 67"/>
                <a:gd name="T38" fmla="*/ 58 w 67"/>
                <a:gd name="T39" fmla="*/ 21 h 67"/>
                <a:gd name="T40" fmla="*/ 58 w 67"/>
                <a:gd name="T41" fmla="*/ 17 h 67"/>
                <a:gd name="T42" fmla="*/ 62 w 67"/>
                <a:gd name="T43" fmla="*/ 17 h 67"/>
                <a:gd name="T44" fmla="*/ 37 w 67"/>
                <a:gd name="T45" fmla="*/ 17 h 67"/>
                <a:gd name="T46" fmla="*/ 46 w 67"/>
                <a:gd name="T47" fmla="*/ 25 h 67"/>
                <a:gd name="T48" fmla="*/ 37 w 67"/>
                <a:gd name="T49" fmla="*/ 34 h 67"/>
                <a:gd name="T50" fmla="*/ 29 w 67"/>
                <a:gd name="T51" fmla="*/ 25 h 67"/>
                <a:gd name="T52" fmla="*/ 37 w 67"/>
                <a:gd name="T53" fmla="*/ 17 h 67"/>
                <a:gd name="T54" fmla="*/ 16 w 67"/>
                <a:gd name="T55" fmla="*/ 63 h 67"/>
                <a:gd name="T56" fmla="*/ 12 w 67"/>
                <a:gd name="T57" fmla="*/ 63 h 67"/>
                <a:gd name="T58" fmla="*/ 12 w 67"/>
                <a:gd name="T59" fmla="*/ 5 h 67"/>
                <a:gd name="T60" fmla="*/ 16 w 67"/>
                <a:gd name="T61" fmla="*/ 5 h 67"/>
                <a:gd name="T62" fmla="*/ 16 w 67"/>
                <a:gd name="T63" fmla="*/ 63 h 67"/>
                <a:gd name="T64" fmla="*/ 50 w 67"/>
                <a:gd name="T65" fmla="*/ 50 h 67"/>
                <a:gd name="T66" fmla="*/ 25 w 67"/>
                <a:gd name="T67" fmla="*/ 50 h 67"/>
                <a:gd name="T68" fmla="*/ 25 w 67"/>
                <a:gd name="T69" fmla="*/ 46 h 67"/>
                <a:gd name="T70" fmla="*/ 33 w 67"/>
                <a:gd name="T71" fmla="*/ 38 h 67"/>
                <a:gd name="T72" fmla="*/ 33 w 67"/>
                <a:gd name="T73" fmla="*/ 38 h 67"/>
                <a:gd name="T74" fmla="*/ 41 w 67"/>
                <a:gd name="T75" fmla="*/ 38 h 67"/>
                <a:gd name="T76" fmla="*/ 50 w 67"/>
                <a:gd name="T77" fmla="*/ 46 h 67"/>
                <a:gd name="T78" fmla="*/ 50 w 67"/>
                <a:gd name="T79" fmla="*/ 5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7" h="67">
                  <a:moveTo>
                    <a:pt x="62" y="17"/>
                  </a:moveTo>
                  <a:cubicBezTo>
                    <a:pt x="65" y="17"/>
                    <a:pt x="67" y="15"/>
                    <a:pt x="67" y="13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5"/>
                    <a:pt x="2" y="67"/>
                    <a:pt x="4" y="67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62" y="50"/>
                    <a:pt x="62" y="50"/>
                    <a:pt x="62" y="50"/>
                  </a:cubicBezTo>
                  <a:cubicBezTo>
                    <a:pt x="65" y="50"/>
                    <a:pt x="67" y="49"/>
                    <a:pt x="67" y="46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5" y="34"/>
                    <a:pt x="67" y="32"/>
                    <a:pt x="67" y="30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17"/>
                    <a:pt x="58" y="17"/>
                    <a:pt x="58" y="17"/>
                  </a:cubicBezTo>
                  <a:lnTo>
                    <a:pt x="62" y="17"/>
                  </a:lnTo>
                  <a:close/>
                  <a:moveTo>
                    <a:pt x="37" y="17"/>
                  </a:moveTo>
                  <a:cubicBezTo>
                    <a:pt x="42" y="17"/>
                    <a:pt x="46" y="21"/>
                    <a:pt x="46" y="25"/>
                  </a:cubicBezTo>
                  <a:cubicBezTo>
                    <a:pt x="46" y="30"/>
                    <a:pt x="42" y="34"/>
                    <a:pt x="37" y="34"/>
                  </a:cubicBezTo>
                  <a:cubicBezTo>
                    <a:pt x="33" y="34"/>
                    <a:pt x="29" y="30"/>
                    <a:pt x="29" y="25"/>
                  </a:cubicBezTo>
                  <a:cubicBezTo>
                    <a:pt x="29" y="21"/>
                    <a:pt x="33" y="17"/>
                    <a:pt x="37" y="17"/>
                  </a:cubicBezTo>
                  <a:close/>
                  <a:moveTo>
                    <a:pt x="16" y="63"/>
                  </a:moveTo>
                  <a:cubicBezTo>
                    <a:pt x="12" y="63"/>
                    <a:pt x="12" y="63"/>
                    <a:pt x="12" y="63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6" y="5"/>
                    <a:pt x="16" y="5"/>
                    <a:pt x="16" y="5"/>
                  </a:cubicBezTo>
                  <a:lnTo>
                    <a:pt x="16" y="63"/>
                  </a:lnTo>
                  <a:close/>
                  <a:moveTo>
                    <a:pt x="50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8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6" y="38"/>
                    <a:pt x="50" y="42"/>
                    <a:pt x="50" y="46"/>
                  </a:cubicBezTo>
                  <a:lnTo>
                    <a:pt x="50" y="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8" name="Freeform 57"/>
            <p:cNvSpPr>
              <a:spLocks noEditPoints="1"/>
            </p:cNvSpPr>
            <p:nvPr/>
          </p:nvSpPr>
          <p:spPr bwMode="auto">
            <a:xfrm>
              <a:off x="11102040" y="3464710"/>
              <a:ext cx="139465" cy="136528"/>
            </a:xfrm>
            <a:custGeom>
              <a:avLst/>
              <a:gdLst>
                <a:gd name="T0" fmla="*/ 58 w 58"/>
                <a:gd name="T1" fmla="*/ 29 h 57"/>
                <a:gd name="T2" fmla="*/ 29 w 58"/>
                <a:gd name="T3" fmla="*/ 57 h 57"/>
                <a:gd name="T4" fmla="*/ 0 w 58"/>
                <a:gd name="T5" fmla="*/ 29 h 57"/>
                <a:gd name="T6" fmla="*/ 29 w 58"/>
                <a:gd name="T7" fmla="*/ 0 h 57"/>
                <a:gd name="T8" fmla="*/ 58 w 58"/>
                <a:gd name="T9" fmla="*/ 29 h 57"/>
                <a:gd name="T10" fmla="*/ 6 w 58"/>
                <a:gd name="T11" fmla="*/ 29 h 57"/>
                <a:gd name="T12" fmla="*/ 29 w 58"/>
                <a:gd name="T13" fmla="*/ 52 h 57"/>
                <a:gd name="T14" fmla="*/ 52 w 58"/>
                <a:gd name="T15" fmla="*/ 29 h 57"/>
                <a:gd name="T16" fmla="*/ 29 w 58"/>
                <a:gd name="T17" fmla="*/ 6 h 57"/>
                <a:gd name="T18" fmla="*/ 6 w 58"/>
                <a:gd name="T19" fmla="*/ 29 h 57"/>
                <a:gd name="T20" fmla="*/ 32 w 58"/>
                <a:gd name="T21" fmla="*/ 12 h 57"/>
                <a:gd name="T22" fmla="*/ 46 w 58"/>
                <a:gd name="T23" fmla="*/ 26 h 57"/>
                <a:gd name="T24" fmla="*/ 46 w 58"/>
                <a:gd name="T25" fmla="*/ 31 h 57"/>
                <a:gd name="T26" fmla="*/ 41 w 58"/>
                <a:gd name="T27" fmla="*/ 31 h 57"/>
                <a:gd name="T28" fmla="*/ 33 w 58"/>
                <a:gd name="T29" fmla="*/ 23 h 57"/>
                <a:gd name="T30" fmla="*/ 33 w 58"/>
                <a:gd name="T31" fmla="*/ 43 h 57"/>
                <a:gd name="T32" fmla="*/ 29 w 58"/>
                <a:gd name="T33" fmla="*/ 47 h 57"/>
                <a:gd name="T34" fmla="*/ 25 w 58"/>
                <a:gd name="T35" fmla="*/ 43 h 57"/>
                <a:gd name="T36" fmla="*/ 25 w 58"/>
                <a:gd name="T37" fmla="*/ 23 h 57"/>
                <a:gd name="T38" fmla="*/ 17 w 58"/>
                <a:gd name="T39" fmla="*/ 31 h 57"/>
                <a:gd name="T40" fmla="*/ 12 w 58"/>
                <a:gd name="T41" fmla="*/ 31 h 57"/>
                <a:gd name="T42" fmla="*/ 11 w 58"/>
                <a:gd name="T43" fmla="*/ 29 h 57"/>
                <a:gd name="T44" fmla="*/ 12 w 58"/>
                <a:gd name="T45" fmla="*/ 26 h 57"/>
                <a:gd name="T46" fmla="*/ 27 w 58"/>
                <a:gd name="T47" fmla="*/ 12 h 57"/>
                <a:gd name="T48" fmla="*/ 32 w 58"/>
                <a:gd name="T49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8" h="57">
                  <a:moveTo>
                    <a:pt x="58" y="29"/>
                  </a:moveTo>
                  <a:cubicBezTo>
                    <a:pt x="58" y="45"/>
                    <a:pt x="45" y="57"/>
                    <a:pt x="29" y="57"/>
                  </a:cubicBezTo>
                  <a:cubicBezTo>
                    <a:pt x="13" y="57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lose/>
                  <a:moveTo>
                    <a:pt x="6" y="29"/>
                  </a:moveTo>
                  <a:cubicBezTo>
                    <a:pt x="6" y="42"/>
                    <a:pt x="16" y="52"/>
                    <a:pt x="29" y="52"/>
                  </a:cubicBezTo>
                  <a:cubicBezTo>
                    <a:pt x="42" y="52"/>
                    <a:pt x="52" y="42"/>
                    <a:pt x="52" y="29"/>
                  </a:cubicBezTo>
                  <a:cubicBezTo>
                    <a:pt x="52" y="16"/>
                    <a:pt x="42" y="6"/>
                    <a:pt x="29" y="6"/>
                  </a:cubicBezTo>
                  <a:cubicBezTo>
                    <a:pt x="16" y="6"/>
                    <a:pt x="6" y="16"/>
                    <a:pt x="6" y="29"/>
                  </a:cubicBezTo>
                  <a:close/>
                  <a:moveTo>
                    <a:pt x="32" y="12"/>
                  </a:moveTo>
                  <a:cubicBezTo>
                    <a:pt x="46" y="26"/>
                    <a:pt x="46" y="26"/>
                    <a:pt x="46" y="26"/>
                  </a:cubicBezTo>
                  <a:cubicBezTo>
                    <a:pt x="47" y="28"/>
                    <a:pt x="47" y="30"/>
                    <a:pt x="46" y="31"/>
                  </a:cubicBezTo>
                  <a:cubicBezTo>
                    <a:pt x="45" y="33"/>
                    <a:pt x="42" y="33"/>
                    <a:pt x="41" y="31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5"/>
                    <a:pt x="31" y="47"/>
                    <a:pt x="29" y="47"/>
                  </a:cubicBezTo>
                  <a:cubicBezTo>
                    <a:pt x="27" y="47"/>
                    <a:pt x="25" y="45"/>
                    <a:pt x="25" y="4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6" y="33"/>
                    <a:pt x="14" y="33"/>
                    <a:pt x="12" y="31"/>
                  </a:cubicBezTo>
                  <a:cubicBezTo>
                    <a:pt x="12" y="31"/>
                    <a:pt x="11" y="30"/>
                    <a:pt x="11" y="29"/>
                  </a:cubicBezTo>
                  <a:cubicBezTo>
                    <a:pt x="11" y="28"/>
                    <a:pt x="12" y="27"/>
                    <a:pt x="12" y="26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8" y="11"/>
                    <a:pt x="30" y="11"/>
                    <a:pt x="32" y="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29" name="Freeform 58"/>
            <p:cNvSpPr>
              <a:spLocks noEditPoints="1"/>
            </p:cNvSpPr>
            <p:nvPr/>
          </p:nvSpPr>
          <p:spPr bwMode="auto">
            <a:xfrm>
              <a:off x="11078552" y="3635004"/>
              <a:ext cx="110104" cy="110103"/>
            </a:xfrm>
            <a:custGeom>
              <a:avLst/>
              <a:gdLst>
                <a:gd name="T0" fmla="*/ 3 w 46"/>
                <a:gd name="T1" fmla="*/ 0 h 46"/>
                <a:gd name="T2" fmla="*/ 20 w 46"/>
                <a:gd name="T3" fmla="*/ 0 h 46"/>
                <a:gd name="T4" fmla="*/ 20 w 46"/>
                <a:gd name="T5" fmla="*/ 3 h 46"/>
                <a:gd name="T6" fmla="*/ 3 w 46"/>
                <a:gd name="T7" fmla="*/ 3 h 46"/>
                <a:gd name="T8" fmla="*/ 3 w 46"/>
                <a:gd name="T9" fmla="*/ 0 h 46"/>
                <a:gd name="T10" fmla="*/ 26 w 46"/>
                <a:gd name="T11" fmla="*/ 0 h 46"/>
                <a:gd name="T12" fmla="*/ 43 w 46"/>
                <a:gd name="T13" fmla="*/ 0 h 46"/>
                <a:gd name="T14" fmla="*/ 43 w 46"/>
                <a:gd name="T15" fmla="*/ 3 h 46"/>
                <a:gd name="T16" fmla="*/ 26 w 46"/>
                <a:gd name="T17" fmla="*/ 3 h 46"/>
                <a:gd name="T18" fmla="*/ 26 w 46"/>
                <a:gd name="T19" fmla="*/ 0 h 46"/>
                <a:gd name="T20" fmla="*/ 43 w 46"/>
                <a:gd name="T21" fmla="*/ 14 h 46"/>
                <a:gd name="T22" fmla="*/ 41 w 46"/>
                <a:gd name="T23" fmla="*/ 14 h 46"/>
                <a:gd name="T24" fmla="*/ 41 w 46"/>
                <a:gd name="T25" fmla="*/ 3 h 46"/>
                <a:gd name="T26" fmla="*/ 29 w 46"/>
                <a:gd name="T27" fmla="*/ 3 h 46"/>
                <a:gd name="T28" fmla="*/ 29 w 46"/>
                <a:gd name="T29" fmla="*/ 14 h 46"/>
                <a:gd name="T30" fmla="*/ 17 w 46"/>
                <a:gd name="T31" fmla="*/ 14 h 46"/>
                <a:gd name="T32" fmla="*/ 17 w 46"/>
                <a:gd name="T33" fmla="*/ 3 h 46"/>
                <a:gd name="T34" fmla="*/ 6 w 46"/>
                <a:gd name="T35" fmla="*/ 3 h 46"/>
                <a:gd name="T36" fmla="*/ 6 w 46"/>
                <a:gd name="T37" fmla="*/ 14 h 46"/>
                <a:gd name="T38" fmla="*/ 3 w 46"/>
                <a:gd name="T39" fmla="*/ 14 h 46"/>
                <a:gd name="T40" fmla="*/ 0 w 46"/>
                <a:gd name="T41" fmla="*/ 18 h 46"/>
                <a:gd name="T42" fmla="*/ 0 w 46"/>
                <a:gd name="T43" fmla="*/ 43 h 46"/>
                <a:gd name="T44" fmla="*/ 3 w 46"/>
                <a:gd name="T45" fmla="*/ 46 h 46"/>
                <a:gd name="T46" fmla="*/ 17 w 46"/>
                <a:gd name="T47" fmla="*/ 46 h 46"/>
                <a:gd name="T48" fmla="*/ 20 w 46"/>
                <a:gd name="T49" fmla="*/ 43 h 46"/>
                <a:gd name="T50" fmla="*/ 20 w 46"/>
                <a:gd name="T51" fmla="*/ 26 h 46"/>
                <a:gd name="T52" fmla="*/ 26 w 46"/>
                <a:gd name="T53" fmla="*/ 26 h 46"/>
                <a:gd name="T54" fmla="*/ 26 w 46"/>
                <a:gd name="T55" fmla="*/ 43 h 46"/>
                <a:gd name="T56" fmla="*/ 29 w 46"/>
                <a:gd name="T57" fmla="*/ 46 h 46"/>
                <a:gd name="T58" fmla="*/ 43 w 46"/>
                <a:gd name="T59" fmla="*/ 46 h 46"/>
                <a:gd name="T60" fmla="*/ 46 w 46"/>
                <a:gd name="T61" fmla="*/ 43 h 46"/>
                <a:gd name="T62" fmla="*/ 46 w 46"/>
                <a:gd name="T63" fmla="*/ 18 h 46"/>
                <a:gd name="T64" fmla="*/ 43 w 46"/>
                <a:gd name="T65" fmla="*/ 14 h 46"/>
                <a:gd name="T66" fmla="*/ 16 w 46"/>
                <a:gd name="T67" fmla="*/ 43 h 46"/>
                <a:gd name="T68" fmla="*/ 5 w 46"/>
                <a:gd name="T69" fmla="*/ 43 h 46"/>
                <a:gd name="T70" fmla="*/ 3 w 46"/>
                <a:gd name="T71" fmla="*/ 42 h 46"/>
                <a:gd name="T72" fmla="*/ 5 w 46"/>
                <a:gd name="T73" fmla="*/ 40 h 46"/>
                <a:gd name="T74" fmla="*/ 16 w 46"/>
                <a:gd name="T75" fmla="*/ 40 h 46"/>
                <a:gd name="T76" fmla="*/ 17 w 46"/>
                <a:gd name="T77" fmla="*/ 42 h 46"/>
                <a:gd name="T78" fmla="*/ 16 w 46"/>
                <a:gd name="T79" fmla="*/ 43 h 46"/>
                <a:gd name="T80" fmla="*/ 25 w 46"/>
                <a:gd name="T81" fmla="*/ 23 h 46"/>
                <a:gd name="T82" fmla="*/ 22 w 46"/>
                <a:gd name="T83" fmla="*/ 23 h 46"/>
                <a:gd name="T84" fmla="*/ 20 w 46"/>
                <a:gd name="T85" fmla="*/ 22 h 46"/>
                <a:gd name="T86" fmla="*/ 22 w 46"/>
                <a:gd name="T87" fmla="*/ 20 h 46"/>
                <a:gd name="T88" fmla="*/ 25 w 46"/>
                <a:gd name="T89" fmla="*/ 20 h 46"/>
                <a:gd name="T90" fmla="*/ 26 w 46"/>
                <a:gd name="T91" fmla="*/ 22 h 46"/>
                <a:gd name="T92" fmla="*/ 25 w 46"/>
                <a:gd name="T93" fmla="*/ 23 h 46"/>
                <a:gd name="T94" fmla="*/ 42 w 46"/>
                <a:gd name="T95" fmla="*/ 43 h 46"/>
                <a:gd name="T96" fmla="*/ 31 w 46"/>
                <a:gd name="T97" fmla="*/ 43 h 46"/>
                <a:gd name="T98" fmla="*/ 29 w 46"/>
                <a:gd name="T99" fmla="*/ 42 h 46"/>
                <a:gd name="T100" fmla="*/ 31 w 46"/>
                <a:gd name="T101" fmla="*/ 40 h 46"/>
                <a:gd name="T102" fmla="*/ 42 w 46"/>
                <a:gd name="T103" fmla="*/ 40 h 46"/>
                <a:gd name="T104" fmla="*/ 43 w 46"/>
                <a:gd name="T105" fmla="*/ 42 h 46"/>
                <a:gd name="T106" fmla="*/ 42 w 46"/>
                <a:gd name="T107" fmla="*/ 4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" h="46">
                  <a:moveTo>
                    <a:pt x="3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3" y="3"/>
                    <a:pt x="3" y="3"/>
                    <a:pt x="3" y="3"/>
                  </a:cubicBezTo>
                  <a:lnTo>
                    <a:pt x="3" y="0"/>
                  </a:lnTo>
                  <a:close/>
                  <a:moveTo>
                    <a:pt x="26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26" y="3"/>
                    <a:pt x="26" y="3"/>
                    <a:pt x="26" y="3"/>
                  </a:cubicBezTo>
                  <a:lnTo>
                    <a:pt x="26" y="0"/>
                  </a:lnTo>
                  <a:close/>
                  <a:moveTo>
                    <a:pt x="43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2" y="14"/>
                    <a:pt x="0" y="16"/>
                    <a:pt x="0" y="18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2" y="46"/>
                    <a:pt x="3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9" y="46"/>
                    <a:pt x="20" y="45"/>
                    <a:pt x="20" y="43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5"/>
                    <a:pt x="28" y="46"/>
                    <a:pt x="29" y="46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5" y="46"/>
                    <a:pt x="46" y="45"/>
                    <a:pt x="46" y="43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6"/>
                    <a:pt x="45" y="14"/>
                    <a:pt x="43" y="14"/>
                  </a:cubicBezTo>
                  <a:close/>
                  <a:moveTo>
                    <a:pt x="16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4" y="43"/>
                    <a:pt x="3" y="43"/>
                    <a:pt x="3" y="42"/>
                  </a:cubicBezTo>
                  <a:cubicBezTo>
                    <a:pt x="3" y="41"/>
                    <a:pt x="4" y="40"/>
                    <a:pt x="5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7" y="40"/>
                    <a:pt x="17" y="41"/>
                    <a:pt x="17" y="42"/>
                  </a:cubicBezTo>
                  <a:cubicBezTo>
                    <a:pt x="17" y="43"/>
                    <a:pt x="17" y="43"/>
                    <a:pt x="16" y="43"/>
                  </a:cubicBezTo>
                  <a:close/>
                  <a:moveTo>
                    <a:pt x="25" y="23"/>
                  </a:moveTo>
                  <a:cubicBezTo>
                    <a:pt x="22" y="23"/>
                    <a:pt x="22" y="23"/>
                    <a:pt x="22" y="23"/>
                  </a:cubicBezTo>
                  <a:cubicBezTo>
                    <a:pt x="21" y="23"/>
                    <a:pt x="20" y="22"/>
                    <a:pt x="20" y="22"/>
                  </a:cubicBezTo>
                  <a:cubicBezTo>
                    <a:pt x="20" y="21"/>
                    <a:pt x="21" y="20"/>
                    <a:pt x="22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6" y="21"/>
                    <a:pt x="26" y="22"/>
                  </a:cubicBezTo>
                  <a:cubicBezTo>
                    <a:pt x="26" y="22"/>
                    <a:pt x="25" y="23"/>
                    <a:pt x="25" y="23"/>
                  </a:cubicBezTo>
                  <a:close/>
                  <a:moveTo>
                    <a:pt x="42" y="43"/>
                  </a:moveTo>
                  <a:cubicBezTo>
                    <a:pt x="31" y="43"/>
                    <a:pt x="31" y="43"/>
                    <a:pt x="31" y="43"/>
                  </a:cubicBezTo>
                  <a:cubicBezTo>
                    <a:pt x="30" y="43"/>
                    <a:pt x="29" y="43"/>
                    <a:pt x="29" y="42"/>
                  </a:cubicBezTo>
                  <a:cubicBezTo>
                    <a:pt x="29" y="41"/>
                    <a:pt x="30" y="40"/>
                    <a:pt x="31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3" y="40"/>
                    <a:pt x="43" y="41"/>
                    <a:pt x="43" y="42"/>
                  </a:cubicBezTo>
                  <a:cubicBezTo>
                    <a:pt x="43" y="43"/>
                    <a:pt x="43" y="43"/>
                    <a:pt x="42" y="4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0" name="Freeform 59"/>
            <p:cNvSpPr>
              <a:spLocks/>
            </p:cNvSpPr>
            <p:nvPr/>
          </p:nvSpPr>
          <p:spPr bwMode="auto">
            <a:xfrm>
              <a:off x="10878897" y="3657024"/>
              <a:ext cx="177634" cy="179102"/>
            </a:xfrm>
            <a:custGeom>
              <a:avLst/>
              <a:gdLst>
                <a:gd name="T0" fmla="*/ 61 w 121"/>
                <a:gd name="T1" fmla="*/ 122 h 122"/>
                <a:gd name="T2" fmla="*/ 121 w 121"/>
                <a:gd name="T3" fmla="*/ 62 h 122"/>
                <a:gd name="T4" fmla="*/ 84 w 121"/>
                <a:gd name="T5" fmla="*/ 62 h 122"/>
                <a:gd name="T6" fmla="*/ 84 w 121"/>
                <a:gd name="T7" fmla="*/ 0 h 122"/>
                <a:gd name="T8" fmla="*/ 38 w 121"/>
                <a:gd name="T9" fmla="*/ 0 h 122"/>
                <a:gd name="T10" fmla="*/ 38 w 121"/>
                <a:gd name="T11" fmla="*/ 62 h 122"/>
                <a:gd name="T12" fmla="*/ 0 w 121"/>
                <a:gd name="T13" fmla="*/ 62 h 122"/>
                <a:gd name="T14" fmla="*/ 61 w 121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22">
                  <a:moveTo>
                    <a:pt x="61" y="122"/>
                  </a:moveTo>
                  <a:lnTo>
                    <a:pt x="121" y="62"/>
                  </a:lnTo>
                  <a:lnTo>
                    <a:pt x="84" y="62"/>
                  </a:lnTo>
                  <a:lnTo>
                    <a:pt x="84" y="0"/>
                  </a:lnTo>
                  <a:lnTo>
                    <a:pt x="38" y="0"/>
                  </a:lnTo>
                  <a:lnTo>
                    <a:pt x="38" y="62"/>
                  </a:lnTo>
                  <a:lnTo>
                    <a:pt x="0" y="62"/>
                  </a:lnTo>
                  <a:lnTo>
                    <a:pt x="61" y="1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1" name="Freeform 60"/>
            <p:cNvSpPr>
              <a:spLocks noEditPoints="1"/>
            </p:cNvSpPr>
            <p:nvPr/>
          </p:nvSpPr>
          <p:spPr bwMode="auto">
            <a:xfrm>
              <a:off x="11085891" y="3260651"/>
              <a:ext cx="148274" cy="148273"/>
            </a:xfrm>
            <a:custGeom>
              <a:avLst/>
              <a:gdLst>
                <a:gd name="T0" fmla="*/ 31 w 62"/>
                <a:gd name="T1" fmla="*/ 62 h 62"/>
                <a:gd name="T2" fmla="*/ 0 w 62"/>
                <a:gd name="T3" fmla="*/ 31 h 62"/>
                <a:gd name="T4" fmla="*/ 31 w 62"/>
                <a:gd name="T5" fmla="*/ 0 h 62"/>
                <a:gd name="T6" fmla="*/ 62 w 62"/>
                <a:gd name="T7" fmla="*/ 31 h 62"/>
                <a:gd name="T8" fmla="*/ 31 w 62"/>
                <a:gd name="T9" fmla="*/ 62 h 62"/>
                <a:gd name="T10" fmla="*/ 57 w 62"/>
                <a:gd name="T11" fmla="*/ 35 h 62"/>
                <a:gd name="T12" fmla="*/ 41 w 62"/>
                <a:gd name="T13" fmla="*/ 34 h 62"/>
                <a:gd name="T14" fmla="*/ 46 w 62"/>
                <a:gd name="T15" fmla="*/ 53 h 62"/>
                <a:gd name="T16" fmla="*/ 57 w 62"/>
                <a:gd name="T17" fmla="*/ 35 h 62"/>
                <a:gd name="T18" fmla="*/ 41 w 62"/>
                <a:gd name="T19" fmla="*/ 55 h 62"/>
                <a:gd name="T20" fmla="*/ 36 w 62"/>
                <a:gd name="T21" fmla="*/ 35 h 62"/>
                <a:gd name="T22" fmla="*/ 35 w 62"/>
                <a:gd name="T23" fmla="*/ 35 h 62"/>
                <a:gd name="T24" fmla="*/ 15 w 62"/>
                <a:gd name="T25" fmla="*/ 52 h 62"/>
                <a:gd name="T26" fmla="*/ 31 w 62"/>
                <a:gd name="T27" fmla="*/ 57 h 62"/>
                <a:gd name="T28" fmla="*/ 41 w 62"/>
                <a:gd name="T29" fmla="*/ 55 h 62"/>
                <a:gd name="T30" fmla="*/ 11 w 62"/>
                <a:gd name="T31" fmla="*/ 48 h 62"/>
                <a:gd name="T32" fmla="*/ 33 w 62"/>
                <a:gd name="T33" fmla="*/ 31 h 62"/>
                <a:gd name="T34" fmla="*/ 34 w 62"/>
                <a:gd name="T35" fmla="*/ 31 h 62"/>
                <a:gd name="T36" fmla="*/ 32 w 62"/>
                <a:gd name="T37" fmla="*/ 26 h 62"/>
                <a:gd name="T38" fmla="*/ 4 w 62"/>
                <a:gd name="T39" fmla="*/ 30 h 62"/>
                <a:gd name="T40" fmla="*/ 4 w 62"/>
                <a:gd name="T41" fmla="*/ 31 h 62"/>
                <a:gd name="T42" fmla="*/ 11 w 62"/>
                <a:gd name="T43" fmla="*/ 48 h 62"/>
                <a:gd name="T44" fmla="*/ 5 w 62"/>
                <a:gd name="T45" fmla="*/ 25 h 62"/>
                <a:gd name="T46" fmla="*/ 29 w 62"/>
                <a:gd name="T47" fmla="*/ 22 h 62"/>
                <a:gd name="T48" fmla="*/ 20 w 62"/>
                <a:gd name="T49" fmla="*/ 7 h 62"/>
                <a:gd name="T50" fmla="*/ 5 w 62"/>
                <a:gd name="T51" fmla="*/ 25 h 62"/>
                <a:gd name="T52" fmla="*/ 25 w 62"/>
                <a:gd name="T53" fmla="*/ 5 h 62"/>
                <a:gd name="T54" fmla="*/ 35 w 62"/>
                <a:gd name="T55" fmla="*/ 20 h 62"/>
                <a:gd name="T56" fmla="*/ 49 w 62"/>
                <a:gd name="T57" fmla="*/ 11 h 62"/>
                <a:gd name="T58" fmla="*/ 31 w 62"/>
                <a:gd name="T59" fmla="*/ 4 h 62"/>
                <a:gd name="T60" fmla="*/ 25 w 62"/>
                <a:gd name="T61" fmla="*/ 5 h 62"/>
                <a:gd name="T62" fmla="*/ 51 w 62"/>
                <a:gd name="T63" fmla="*/ 14 h 62"/>
                <a:gd name="T64" fmla="*/ 37 w 62"/>
                <a:gd name="T65" fmla="*/ 24 h 62"/>
                <a:gd name="T66" fmla="*/ 38 w 62"/>
                <a:gd name="T67" fmla="*/ 28 h 62"/>
                <a:gd name="T68" fmla="*/ 39 w 62"/>
                <a:gd name="T69" fmla="*/ 30 h 62"/>
                <a:gd name="T70" fmla="*/ 57 w 62"/>
                <a:gd name="T71" fmla="*/ 30 h 62"/>
                <a:gd name="T72" fmla="*/ 51 w 62"/>
                <a:gd name="T73" fmla="*/ 1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" h="62">
                  <a:moveTo>
                    <a:pt x="31" y="62"/>
                  </a:move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2" y="14"/>
                    <a:pt x="62" y="31"/>
                  </a:cubicBezTo>
                  <a:cubicBezTo>
                    <a:pt x="62" y="48"/>
                    <a:pt x="48" y="62"/>
                    <a:pt x="31" y="62"/>
                  </a:cubicBezTo>
                  <a:close/>
                  <a:moveTo>
                    <a:pt x="57" y="35"/>
                  </a:moveTo>
                  <a:cubicBezTo>
                    <a:pt x="56" y="35"/>
                    <a:pt x="49" y="32"/>
                    <a:pt x="41" y="34"/>
                  </a:cubicBezTo>
                  <a:cubicBezTo>
                    <a:pt x="44" y="43"/>
                    <a:pt x="45" y="51"/>
                    <a:pt x="46" y="53"/>
                  </a:cubicBezTo>
                  <a:cubicBezTo>
                    <a:pt x="52" y="49"/>
                    <a:pt x="56" y="42"/>
                    <a:pt x="57" y="35"/>
                  </a:cubicBezTo>
                  <a:close/>
                  <a:moveTo>
                    <a:pt x="41" y="55"/>
                  </a:moveTo>
                  <a:cubicBezTo>
                    <a:pt x="41" y="53"/>
                    <a:pt x="39" y="45"/>
                    <a:pt x="36" y="35"/>
                  </a:cubicBezTo>
                  <a:cubicBezTo>
                    <a:pt x="36" y="35"/>
                    <a:pt x="36" y="35"/>
                    <a:pt x="35" y="35"/>
                  </a:cubicBezTo>
                  <a:cubicBezTo>
                    <a:pt x="20" y="40"/>
                    <a:pt x="15" y="51"/>
                    <a:pt x="15" y="52"/>
                  </a:cubicBezTo>
                  <a:cubicBezTo>
                    <a:pt x="19" y="55"/>
                    <a:pt x="25" y="57"/>
                    <a:pt x="31" y="57"/>
                  </a:cubicBezTo>
                  <a:cubicBezTo>
                    <a:pt x="35" y="57"/>
                    <a:pt x="38" y="57"/>
                    <a:pt x="41" y="55"/>
                  </a:cubicBezTo>
                  <a:close/>
                  <a:moveTo>
                    <a:pt x="11" y="48"/>
                  </a:moveTo>
                  <a:cubicBezTo>
                    <a:pt x="12" y="47"/>
                    <a:pt x="19" y="35"/>
                    <a:pt x="33" y="31"/>
                  </a:cubicBezTo>
                  <a:cubicBezTo>
                    <a:pt x="33" y="31"/>
                    <a:pt x="33" y="31"/>
                    <a:pt x="34" y="31"/>
                  </a:cubicBezTo>
                  <a:cubicBezTo>
                    <a:pt x="33" y="29"/>
                    <a:pt x="32" y="28"/>
                    <a:pt x="32" y="26"/>
                  </a:cubicBezTo>
                  <a:cubicBezTo>
                    <a:pt x="18" y="30"/>
                    <a:pt x="6" y="30"/>
                    <a:pt x="4" y="30"/>
                  </a:cubicBezTo>
                  <a:cubicBezTo>
                    <a:pt x="4" y="30"/>
                    <a:pt x="4" y="30"/>
                    <a:pt x="4" y="31"/>
                  </a:cubicBezTo>
                  <a:cubicBezTo>
                    <a:pt x="4" y="38"/>
                    <a:pt x="7" y="44"/>
                    <a:pt x="11" y="48"/>
                  </a:cubicBezTo>
                  <a:close/>
                  <a:moveTo>
                    <a:pt x="5" y="25"/>
                  </a:moveTo>
                  <a:cubicBezTo>
                    <a:pt x="6" y="25"/>
                    <a:pt x="17" y="25"/>
                    <a:pt x="29" y="22"/>
                  </a:cubicBezTo>
                  <a:cubicBezTo>
                    <a:pt x="25" y="14"/>
                    <a:pt x="20" y="8"/>
                    <a:pt x="20" y="7"/>
                  </a:cubicBezTo>
                  <a:cubicBezTo>
                    <a:pt x="12" y="10"/>
                    <a:pt x="7" y="17"/>
                    <a:pt x="5" y="25"/>
                  </a:cubicBezTo>
                  <a:close/>
                  <a:moveTo>
                    <a:pt x="25" y="5"/>
                  </a:moveTo>
                  <a:cubicBezTo>
                    <a:pt x="25" y="6"/>
                    <a:pt x="30" y="12"/>
                    <a:pt x="35" y="20"/>
                  </a:cubicBezTo>
                  <a:cubicBezTo>
                    <a:pt x="44" y="17"/>
                    <a:pt x="48" y="12"/>
                    <a:pt x="49" y="11"/>
                  </a:cubicBezTo>
                  <a:cubicBezTo>
                    <a:pt x="44" y="7"/>
                    <a:pt x="38" y="4"/>
                    <a:pt x="31" y="4"/>
                  </a:cubicBezTo>
                  <a:cubicBezTo>
                    <a:pt x="29" y="4"/>
                    <a:pt x="27" y="4"/>
                    <a:pt x="25" y="5"/>
                  </a:cubicBezTo>
                  <a:close/>
                  <a:moveTo>
                    <a:pt x="51" y="14"/>
                  </a:moveTo>
                  <a:cubicBezTo>
                    <a:pt x="51" y="15"/>
                    <a:pt x="46" y="20"/>
                    <a:pt x="37" y="24"/>
                  </a:cubicBezTo>
                  <a:cubicBezTo>
                    <a:pt x="37" y="26"/>
                    <a:pt x="38" y="27"/>
                    <a:pt x="38" y="28"/>
                  </a:cubicBezTo>
                  <a:cubicBezTo>
                    <a:pt x="39" y="29"/>
                    <a:pt x="39" y="29"/>
                    <a:pt x="39" y="30"/>
                  </a:cubicBezTo>
                  <a:cubicBezTo>
                    <a:pt x="48" y="29"/>
                    <a:pt x="57" y="30"/>
                    <a:pt x="57" y="30"/>
                  </a:cubicBezTo>
                  <a:cubicBezTo>
                    <a:pt x="57" y="24"/>
                    <a:pt x="55" y="18"/>
                    <a:pt x="51" y="1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2" name="Freeform 61"/>
            <p:cNvSpPr>
              <a:spLocks noEditPoints="1"/>
            </p:cNvSpPr>
            <p:nvPr/>
          </p:nvSpPr>
          <p:spPr bwMode="auto">
            <a:xfrm>
              <a:off x="10937619" y="3483794"/>
              <a:ext cx="140933" cy="124784"/>
            </a:xfrm>
            <a:custGeom>
              <a:avLst/>
              <a:gdLst>
                <a:gd name="T0" fmla="*/ 48 w 59"/>
                <a:gd name="T1" fmla="*/ 0 h 52"/>
                <a:gd name="T2" fmla="*/ 11 w 59"/>
                <a:gd name="T3" fmla="*/ 0 h 52"/>
                <a:gd name="T4" fmla="*/ 0 w 59"/>
                <a:gd name="T5" fmla="*/ 12 h 52"/>
                <a:gd name="T6" fmla="*/ 0 w 59"/>
                <a:gd name="T7" fmla="*/ 50 h 52"/>
                <a:gd name="T8" fmla="*/ 2 w 59"/>
                <a:gd name="T9" fmla="*/ 52 h 52"/>
                <a:gd name="T10" fmla="*/ 57 w 59"/>
                <a:gd name="T11" fmla="*/ 52 h 52"/>
                <a:gd name="T12" fmla="*/ 59 w 59"/>
                <a:gd name="T13" fmla="*/ 50 h 52"/>
                <a:gd name="T14" fmla="*/ 59 w 59"/>
                <a:gd name="T15" fmla="*/ 12 h 52"/>
                <a:gd name="T16" fmla="*/ 48 w 59"/>
                <a:gd name="T17" fmla="*/ 0 h 52"/>
                <a:gd name="T18" fmla="*/ 37 w 59"/>
                <a:gd name="T19" fmla="*/ 34 h 52"/>
                <a:gd name="T20" fmla="*/ 37 w 59"/>
                <a:gd name="T21" fmla="*/ 45 h 52"/>
                <a:gd name="T22" fmla="*/ 22 w 59"/>
                <a:gd name="T23" fmla="*/ 45 h 52"/>
                <a:gd name="T24" fmla="*/ 22 w 59"/>
                <a:gd name="T25" fmla="*/ 34 h 52"/>
                <a:gd name="T26" fmla="*/ 11 w 59"/>
                <a:gd name="T27" fmla="*/ 34 h 52"/>
                <a:gd name="T28" fmla="*/ 29 w 59"/>
                <a:gd name="T29" fmla="*/ 19 h 52"/>
                <a:gd name="T30" fmla="*/ 48 w 59"/>
                <a:gd name="T31" fmla="*/ 34 h 52"/>
                <a:gd name="T32" fmla="*/ 37 w 59"/>
                <a:gd name="T33" fmla="*/ 34 h 52"/>
                <a:gd name="T34" fmla="*/ 9 w 59"/>
                <a:gd name="T35" fmla="*/ 8 h 52"/>
                <a:gd name="T36" fmla="*/ 12 w 59"/>
                <a:gd name="T37" fmla="*/ 4 h 52"/>
                <a:gd name="T38" fmla="*/ 46 w 59"/>
                <a:gd name="T39" fmla="*/ 4 h 52"/>
                <a:gd name="T40" fmla="*/ 50 w 59"/>
                <a:gd name="T41" fmla="*/ 8 h 52"/>
                <a:gd name="T42" fmla="*/ 9 w 59"/>
                <a:gd name="T43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9" h="52">
                  <a:moveTo>
                    <a:pt x="48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2"/>
                    <a:pt x="1" y="52"/>
                    <a:pt x="2" y="52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58" y="52"/>
                    <a:pt x="59" y="52"/>
                    <a:pt x="59" y="50"/>
                  </a:cubicBezTo>
                  <a:cubicBezTo>
                    <a:pt x="59" y="12"/>
                    <a:pt x="59" y="12"/>
                    <a:pt x="59" y="12"/>
                  </a:cubicBezTo>
                  <a:lnTo>
                    <a:pt x="48" y="0"/>
                  </a:lnTo>
                  <a:close/>
                  <a:moveTo>
                    <a:pt x="37" y="34"/>
                  </a:moveTo>
                  <a:cubicBezTo>
                    <a:pt x="37" y="45"/>
                    <a:pt x="37" y="45"/>
                    <a:pt x="37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37" y="34"/>
                  </a:lnTo>
                  <a:close/>
                  <a:moveTo>
                    <a:pt x="9" y="8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50" y="8"/>
                    <a:pt x="50" y="8"/>
                    <a:pt x="50" y="8"/>
                  </a:cubicBezTo>
                  <a:lnTo>
                    <a:pt x="9" y="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3" name="Freeform 62"/>
            <p:cNvSpPr>
              <a:spLocks noEditPoints="1"/>
            </p:cNvSpPr>
            <p:nvPr/>
          </p:nvSpPr>
          <p:spPr bwMode="auto">
            <a:xfrm>
              <a:off x="10632264" y="3726023"/>
              <a:ext cx="227549" cy="199655"/>
            </a:xfrm>
            <a:custGeom>
              <a:avLst/>
              <a:gdLst>
                <a:gd name="T0" fmla="*/ 95 w 95"/>
                <a:gd name="T1" fmla="*/ 34 h 83"/>
                <a:gd name="T2" fmla="*/ 83 w 95"/>
                <a:gd name="T3" fmla="*/ 0 h 83"/>
                <a:gd name="T4" fmla="*/ 83 w 95"/>
                <a:gd name="T5" fmla="*/ 0 h 83"/>
                <a:gd name="T6" fmla="*/ 75 w 95"/>
                <a:gd name="T7" fmla="*/ 0 h 83"/>
                <a:gd name="T8" fmla="*/ 31 w 95"/>
                <a:gd name="T9" fmla="*/ 19 h 83"/>
                <a:gd name="T10" fmla="*/ 30 w 95"/>
                <a:gd name="T11" fmla="*/ 34 h 83"/>
                <a:gd name="T12" fmla="*/ 31 w 95"/>
                <a:gd name="T13" fmla="*/ 49 h 83"/>
                <a:gd name="T14" fmla="*/ 75 w 95"/>
                <a:gd name="T15" fmla="*/ 67 h 83"/>
                <a:gd name="T16" fmla="*/ 83 w 95"/>
                <a:gd name="T17" fmla="*/ 67 h 83"/>
                <a:gd name="T18" fmla="*/ 83 w 95"/>
                <a:gd name="T19" fmla="*/ 67 h 83"/>
                <a:gd name="T20" fmla="*/ 95 w 95"/>
                <a:gd name="T21" fmla="*/ 34 h 83"/>
                <a:gd name="T22" fmla="*/ 80 w 95"/>
                <a:gd name="T23" fmla="*/ 62 h 83"/>
                <a:gd name="T24" fmla="*/ 78 w 95"/>
                <a:gd name="T25" fmla="*/ 61 h 83"/>
                <a:gd name="T26" fmla="*/ 75 w 95"/>
                <a:gd name="T27" fmla="*/ 55 h 83"/>
                <a:gd name="T28" fmla="*/ 71 w 95"/>
                <a:gd name="T29" fmla="*/ 34 h 83"/>
                <a:gd name="T30" fmla="*/ 75 w 95"/>
                <a:gd name="T31" fmla="*/ 12 h 83"/>
                <a:gd name="T32" fmla="*/ 78 w 95"/>
                <a:gd name="T33" fmla="*/ 7 h 83"/>
                <a:gd name="T34" fmla="*/ 80 w 95"/>
                <a:gd name="T35" fmla="*/ 5 h 83"/>
                <a:gd name="T36" fmla="*/ 82 w 95"/>
                <a:gd name="T37" fmla="*/ 7 h 83"/>
                <a:gd name="T38" fmla="*/ 86 w 95"/>
                <a:gd name="T39" fmla="*/ 12 h 83"/>
                <a:gd name="T40" fmla="*/ 89 w 95"/>
                <a:gd name="T41" fmla="*/ 34 h 83"/>
                <a:gd name="T42" fmla="*/ 86 w 95"/>
                <a:gd name="T43" fmla="*/ 55 h 83"/>
                <a:gd name="T44" fmla="*/ 82 w 95"/>
                <a:gd name="T45" fmla="*/ 61 h 83"/>
                <a:gd name="T46" fmla="*/ 80 w 95"/>
                <a:gd name="T47" fmla="*/ 62 h 83"/>
                <a:gd name="T48" fmla="*/ 23 w 95"/>
                <a:gd name="T49" fmla="*/ 34 h 83"/>
                <a:gd name="T50" fmla="*/ 24 w 95"/>
                <a:gd name="T51" fmla="*/ 20 h 83"/>
                <a:gd name="T52" fmla="*/ 12 w 95"/>
                <a:gd name="T53" fmla="*/ 21 h 83"/>
                <a:gd name="T54" fmla="*/ 5 w 95"/>
                <a:gd name="T55" fmla="*/ 21 h 83"/>
                <a:gd name="T56" fmla="*/ 0 w 95"/>
                <a:gd name="T57" fmla="*/ 30 h 83"/>
                <a:gd name="T58" fmla="*/ 0 w 95"/>
                <a:gd name="T59" fmla="*/ 38 h 83"/>
                <a:gd name="T60" fmla="*/ 5 w 95"/>
                <a:gd name="T61" fmla="*/ 47 h 83"/>
                <a:gd name="T62" fmla="*/ 12 w 95"/>
                <a:gd name="T63" fmla="*/ 47 h 83"/>
                <a:gd name="T64" fmla="*/ 24 w 95"/>
                <a:gd name="T65" fmla="*/ 47 h 83"/>
                <a:gd name="T66" fmla="*/ 23 w 95"/>
                <a:gd name="T67" fmla="*/ 34 h 83"/>
                <a:gd name="T68" fmla="*/ 34 w 95"/>
                <a:gd name="T69" fmla="*/ 53 h 83"/>
                <a:gd name="T70" fmla="*/ 22 w 95"/>
                <a:gd name="T71" fmla="*/ 51 h 83"/>
                <a:gd name="T72" fmla="*/ 30 w 95"/>
                <a:gd name="T73" fmla="*/ 81 h 83"/>
                <a:gd name="T74" fmla="*/ 33 w 95"/>
                <a:gd name="T75" fmla="*/ 83 h 83"/>
                <a:gd name="T76" fmla="*/ 44 w 95"/>
                <a:gd name="T77" fmla="*/ 78 h 83"/>
                <a:gd name="T78" fmla="*/ 46 w 95"/>
                <a:gd name="T79" fmla="*/ 75 h 83"/>
                <a:gd name="T80" fmla="*/ 34 w 95"/>
                <a:gd name="T81" fmla="*/ 53 h 83"/>
                <a:gd name="T82" fmla="*/ 80 w 95"/>
                <a:gd name="T83" fmla="*/ 45 h 83"/>
                <a:gd name="T84" fmla="*/ 79 w 95"/>
                <a:gd name="T85" fmla="*/ 44 h 83"/>
                <a:gd name="T86" fmla="*/ 78 w 95"/>
                <a:gd name="T87" fmla="*/ 42 h 83"/>
                <a:gd name="T88" fmla="*/ 77 w 95"/>
                <a:gd name="T89" fmla="*/ 34 h 83"/>
                <a:gd name="T90" fmla="*/ 78 w 95"/>
                <a:gd name="T91" fmla="*/ 25 h 83"/>
                <a:gd name="T92" fmla="*/ 79 w 95"/>
                <a:gd name="T93" fmla="*/ 23 h 83"/>
                <a:gd name="T94" fmla="*/ 80 w 95"/>
                <a:gd name="T95" fmla="*/ 23 h 83"/>
                <a:gd name="T96" fmla="*/ 81 w 95"/>
                <a:gd name="T97" fmla="*/ 23 h 83"/>
                <a:gd name="T98" fmla="*/ 82 w 95"/>
                <a:gd name="T99" fmla="*/ 25 h 83"/>
                <a:gd name="T100" fmla="*/ 84 w 95"/>
                <a:gd name="T101" fmla="*/ 34 h 83"/>
                <a:gd name="T102" fmla="*/ 82 w 95"/>
                <a:gd name="T103" fmla="*/ 42 h 83"/>
                <a:gd name="T104" fmla="*/ 81 w 95"/>
                <a:gd name="T105" fmla="*/ 44 h 83"/>
                <a:gd name="T106" fmla="*/ 80 w 95"/>
                <a:gd name="T107" fmla="*/ 4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" h="83">
                  <a:moveTo>
                    <a:pt x="95" y="34"/>
                  </a:moveTo>
                  <a:cubicBezTo>
                    <a:pt x="95" y="15"/>
                    <a:pt x="89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57" y="13"/>
                    <a:pt x="31" y="19"/>
                  </a:cubicBezTo>
                  <a:cubicBezTo>
                    <a:pt x="30" y="23"/>
                    <a:pt x="30" y="28"/>
                    <a:pt x="30" y="34"/>
                  </a:cubicBezTo>
                  <a:cubicBezTo>
                    <a:pt x="30" y="39"/>
                    <a:pt x="30" y="44"/>
                    <a:pt x="31" y="49"/>
                  </a:cubicBezTo>
                  <a:cubicBezTo>
                    <a:pt x="57" y="54"/>
                    <a:pt x="75" y="67"/>
                    <a:pt x="75" y="67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89" y="67"/>
                    <a:pt x="95" y="52"/>
                    <a:pt x="95" y="34"/>
                  </a:cubicBezTo>
                  <a:close/>
                  <a:moveTo>
                    <a:pt x="80" y="62"/>
                  </a:moveTo>
                  <a:cubicBezTo>
                    <a:pt x="79" y="62"/>
                    <a:pt x="78" y="61"/>
                    <a:pt x="78" y="61"/>
                  </a:cubicBezTo>
                  <a:cubicBezTo>
                    <a:pt x="77" y="60"/>
                    <a:pt x="76" y="58"/>
                    <a:pt x="75" y="55"/>
                  </a:cubicBezTo>
                  <a:cubicBezTo>
                    <a:pt x="72" y="49"/>
                    <a:pt x="71" y="42"/>
                    <a:pt x="71" y="34"/>
                  </a:cubicBezTo>
                  <a:cubicBezTo>
                    <a:pt x="71" y="26"/>
                    <a:pt x="72" y="18"/>
                    <a:pt x="75" y="12"/>
                  </a:cubicBezTo>
                  <a:cubicBezTo>
                    <a:pt x="76" y="10"/>
                    <a:pt x="77" y="8"/>
                    <a:pt x="78" y="7"/>
                  </a:cubicBezTo>
                  <a:cubicBezTo>
                    <a:pt x="78" y="6"/>
                    <a:pt x="79" y="5"/>
                    <a:pt x="80" y="5"/>
                  </a:cubicBezTo>
                  <a:cubicBezTo>
                    <a:pt x="81" y="5"/>
                    <a:pt x="82" y="6"/>
                    <a:pt x="82" y="7"/>
                  </a:cubicBezTo>
                  <a:cubicBezTo>
                    <a:pt x="84" y="8"/>
                    <a:pt x="85" y="10"/>
                    <a:pt x="86" y="12"/>
                  </a:cubicBezTo>
                  <a:cubicBezTo>
                    <a:pt x="88" y="18"/>
                    <a:pt x="89" y="26"/>
                    <a:pt x="89" y="34"/>
                  </a:cubicBezTo>
                  <a:cubicBezTo>
                    <a:pt x="89" y="42"/>
                    <a:pt x="88" y="49"/>
                    <a:pt x="86" y="55"/>
                  </a:cubicBezTo>
                  <a:cubicBezTo>
                    <a:pt x="85" y="58"/>
                    <a:pt x="84" y="60"/>
                    <a:pt x="82" y="61"/>
                  </a:cubicBezTo>
                  <a:cubicBezTo>
                    <a:pt x="82" y="61"/>
                    <a:pt x="81" y="62"/>
                    <a:pt x="80" y="62"/>
                  </a:cubicBezTo>
                  <a:close/>
                  <a:moveTo>
                    <a:pt x="23" y="34"/>
                  </a:moveTo>
                  <a:cubicBezTo>
                    <a:pt x="23" y="29"/>
                    <a:pt x="24" y="24"/>
                    <a:pt x="24" y="20"/>
                  </a:cubicBezTo>
                  <a:cubicBezTo>
                    <a:pt x="20" y="21"/>
                    <a:pt x="16" y="21"/>
                    <a:pt x="12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7"/>
                    <a:pt x="5" y="47"/>
                    <a:pt x="12" y="47"/>
                  </a:cubicBezTo>
                  <a:cubicBezTo>
                    <a:pt x="16" y="47"/>
                    <a:pt x="20" y="47"/>
                    <a:pt x="24" y="47"/>
                  </a:cubicBezTo>
                  <a:cubicBezTo>
                    <a:pt x="24" y="43"/>
                    <a:pt x="23" y="39"/>
                    <a:pt x="23" y="34"/>
                  </a:cubicBezTo>
                  <a:close/>
                  <a:moveTo>
                    <a:pt x="34" y="53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82"/>
                    <a:pt x="32" y="83"/>
                    <a:pt x="33" y="83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46" y="78"/>
                    <a:pt x="46" y="76"/>
                    <a:pt x="46" y="75"/>
                  </a:cubicBezTo>
                  <a:lnTo>
                    <a:pt x="34" y="53"/>
                  </a:lnTo>
                  <a:close/>
                  <a:moveTo>
                    <a:pt x="80" y="45"/>
                  </a:moveTo>
                  <a:cubicBezTo>
                    <a:pt x="80" y="45"/>
                    <a:pt x="79" y="44"/>
                    <a:pt x="79" y="44"/>
                  </a:cubicBezTo>
                  <a:cubicBezTo>
                    <a:pt x="79" y="44"/>
                    <a:pt x="78" y="43"/>
                    <a:pt x="78" y="42"/>
                  </a:cubicBezTo>
                  <a:cubicBezTo>
                    <a:pt x="77" y="40"/>
                    <a:pt x="77" y="37"/>
                    <a:pt x="77" y="34"/>
                  </a:cubicBezTo>
                  <a:cubicBezTo>
                    <a:pt x="77" y="31"/>
                    <a:pt x="77" y="28"/>
                    <a:pt x="78" y="25"/>
                  </a:cubicBezTo>
                  <a:cubicBezTo>
                    <a:pt x="78" y="25"/>
                    <a:pt x="79" y="24"/>
                    <a:pt x="79" y="23"/>
                  </a:cubicBezTo>
                  <a:cubicBezTo>
                    <a:pt x="79" y="23"/>
                    <a:pt x="80" y="23"/>
                    <a:pt x="80" y="23"/>
                  </a:cubicBezTo>
                  <a:cubicBezTo>
                    <a:pt x="80" y="23"/>
                    <a:pt x="81" y="23"/>
                    <a:pt x="81" y="23"/>
                  </a:cubicBezTo>
                  <a:cubicBezTo>
                    <a:pt x="81" y="24"/>
                    <a:pt x="82" y="25"/>
                    <a:pt x="82" y="25"/>
                  </a:cubicBezTo>
                  <a:cubicBezTo>
                    <a:pt x="83" y="28"/>
                    <a:pt x="84" y="31"/>
                    <a:pt x="84" y="34"/>
                  </a:cubicBezTo>
                  <a:cubicBezTo>
                    <a:pt x="84" y="37"/>
                    <a:pt x="83" y="40"/>
                    <a:pt x="82" y="42"/>
                  </a:cubicBezTo>
                  <a:cubicBezTo>
                    <a:pt x="82" y="43"/>
                    <a:pt x="81" y="44"/>
                    <a:pt x="81" y="44"/>
                  </a:cubicBezTo>
                  <a:cubicBezTo>
                    <a:pt x="81" y="44"/>
                    <a:pt x="80" y="45"/>
                    <a:pt x="80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11025702" y="3416263"/>
              <a:ext cx="120380" cy="48445"/>
            </a:xfrm>
            <a:custGeom>
              <a:avLst/>
              <a:gdLst>
                <a:gd name="T0" fmla="*/ 50 w 50"/>
                <a:gd name="T1" fmla="*/ 10 h 20"/>
                <a:gd name="T2" fmla="*/ 50 w 50"/>
                <a:gd name="T3" fmla="*/ 10 h 20"/>
                <a:gd name="T4" fmla="*/ 40 w 50"/>
                <a:gd name="T5" fmla="*/ 0 h 20"/>
                <a:gd name="T6" fmla="*/ 28 w 50"/>
                <a:gd name="T7" fmla="*/ 0 h 20"/>
                <a:gd name="T8" fmla="*/ 18 w 50"/>
                <a:gd name="T9" fmla="*/ 10 h 20"/>
                <a:gd name="T10" fmla="*/ 18 w 50"/>
                <a:gd name="T11" fmla="*/ 10 h 20"/>
                <a:gd name="T12" fmla="*/ 18 w 50"/>
                <a:gd name="T13" fmla="*/ 11 h 20"/>
                <a:gd name="T14" fmla="*/ 23 w 50"/>
                <a:gd name="T15" fmla="*/ 11 h 20"/>
                <a:gd name="T16" fmla="*/ 23 w 50"/>
                <a:gd name="T17" fmla="*/ 10 h 20"/>
                <a:gd name="T18" fmla="*/ 23 w 50"/>
                <a:gd name="T19" fmla="*/ 10 h 20"/>
                <a:gd name="T20" fmla="*/ 28 w 50"/>
                <a:gd name="T21" fmla="*/ 5 h 20"/>
                <a:gd name="T22" fmla="*/ 40 w 50"/>
                <a:gd name="T23" fmla="*/ 5 h 20"/>
                <a:gd name="T24" fmla="*/ 45 w 50"/>
                <a:gd name="T25" fmla="*/ 10 h 20"/>
                <a:gd name="T26" fmla="*/ 45 w 50"/>
                <a:gd name="T27" fmla="*/ 10 h 20"/>
                <a:gd name="T28" fmla="*/ 40 w 50"/>
                <a:gd name="T29" fmla="*/ 15 h 20"/>
                <a:gd name="T30" fmla="*/ 35 w 50"/>
                <a:gd name="T31" fmla="*/ 15 h 20"/>
                <a:gd name="T32" fmla="*/ 32 w 50"/>
                <a:gd name="T33" fmla="*/ 20 h 20"/>
                <a:gd name="T34" fmla="*/ 40 w 50"/>
                <a:gd name="T35" fmla="*/ 20 h 20"/>
                <a:gd name="T36" fmla="*/ 50 w 50"/>
                <a:gd name="T37" fmla="*/ 10 h 20"/>
                <a:gd name="T38" fmla="*/ 32 w 50"/>
                <a:gd name="T39" fmla="*/ 10 h 20"/>
                <a:gd name="T40" fmla="*/ 32 w 50"/>
                <a:gd name="T41" fmla="*/ 9 h 20"/>
                <a:gd name="T42" fmla="*/ 27 w 50"/>
                <a:gd name="T43" fmla="*/ 9 h 20"/>
                <a:gd name="T44" fmla="*/ 28 w 50"/>
                <a:gd name="T45" fmla="*/ 10 h 20"/>
                <a:gd name="T46" fmla="*/ 28 w 50"/>
                <a:gd name="T47" fmla="*/ 10 h 20"/>
                <a:gd name="T48" fmla="*/ 22 w 50"/>
                <a:gd name="T49" fmla="*/ 15 h 20"/>
                <a:gd name="T50" fmla="*/ 10 w 50"/>
                <a:gd name="T51" fmla="*/ 15 h 20"/>
                <a:gd name="T52" fmla="*/ 5 w 50"/>
                <a:gd name="T53" fmla="*/ 10 h 20"/>
                <a:gd name="T54" fmla="*/ 5 w 50"/>
                <a:gd name="T55" fmla="*/ 10 h 20"/>
                <a:gd name="T56" fmla="*/ 10 w 50"/>
                <a:gd name="T57" fmla="*/ 5 h 20"/>
                <a:gd name="T58" fmla="*/ 16 w 50"/>
                <a:gd name="T59" fmla="*/ 5 h 20"/>
                <a:gd name="T60" fmla="*/ 19 w 50"/>
                <a:gd name="T61" fmla="*/ 0 h 20"/>
                <a:gd name="T62" fmla="*/ 10 w 50"/>
                <a:gd name="T63" fmla="*/ 0 h 20"/>
                <a:gd name="T64" fmla="*/ 0 w 50"/>
                <a:gd name="T65" fmla="*/ 10 h 20"/>
                <a:gd name="T66" fmla="*/ 0 w 50"/>
                <a:gd name="T67" fmla="*/ 10 h 20"/>
                <a:gd name="T68" fmla="*/ 10 w 50"/>
                <a:gd name="T69" fmla="*/ 20 h 20"/>
                <a:gd name="T70" fmla="*/ 22 w 50"/>
                <a:gd name="T71" fmla="*/ 20 h 20"/>
                <a:gd name="T72" fmla="*/ 32 w 50"/>
                <a:gd name="T7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0" h="20">
                  <a:moveTo>
                    <a:pt x="50" y="10"/>
                  </a:moveTo>
                  <a:cubicBezTo>
                    <a:pt x="50" y="10"/>
                    <a:pt x="50" y="10"/>
                    <a:pt x="50" y="10"/>
                  </a:cubicBezTo>
                  <a:cubicBezTo>
                    <a:pt x="50" y="5"/>
                    <a:pt x="46" y="0"/>
                    <a:pt x="4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3" y="0"/>
                    <a:pt x="18" y="5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1"/>
                    <a:pt x="18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7"/>
                    <a:pt x="25" y="5"/>
                    <a:pt x="28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3" y="5"/>
                    <a:pt x="45" y="7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3"/>
                    <a:pt x="43" y="15"/>
                    <a:pt x="40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4" y="17"/>
                    <a:pt x="33" y="18"/>
                    <a:pt x="32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6" y="20"/>
                    <a:pt x="50" y="15"/>
                    <a:pt x="50" y="10"/>
                  </a:cubicBezTo>
                  <a:close/>
                  <a:moveTo>
                    <a:pt x="32" y="10"/>
                  </a:moveTo>
                  <a:cubicBezTo>
                    <a:pt x="32" y="9"/>
                    <a:pt x="32" y="9"/>
                    <a:pt x="32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8" y="9"/>
                    <a:pt x="28" y="9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3"/>
                    <a:pt x="25" y="15"/>
                    <a:pt x="22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7" y="15"/>
                    <a:pt x="5" y="13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7"/>
                    <a:pt x="7" y="5"/>
                    <a:pt x="10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3"/>
                    <a:pt x="17" y="1"/>
                    <a:pt x="1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8" y="20"/>
                    <a:pt x="32" y="15"/>
                    <a:pt x="32" y="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11138741" y="2900978"/>
              <a:ext cx="129189" cy="126252"/>
            </a:xfrm>
            <a:custGeom>
              <a:avLst/>
              <a:gdLst>
                <a:gd name="T0" fmla="*/ 27 w 54"/>
                <a:gd name="T1" fmla="*/ 0 h 53"/>
                <a:gd name="T2" fmla="*/ 0 w 54"/>
                <a:gd name="T3" fmla="*/ 27 h 53"/>
                <a:gd name="T4" fmla="*/ 27 w 54"/>
                <a:gd name="T5" fmla="*/ 53 h 53"/>
                <a:gd name="T6" fmla="*/ 54 w 54"/>
                <a:gd name="T7" fmla="*/ 27 h 53"/>
                <a:gd name="T8" fmla="*/ 27 w 54"/>
                <a:gd name="T9" fmla="*/ 0 h 53"/>
                <a:gd name="T10" fmla="*/ 16 w 54"/>
                <a:gd name="T11" fmla="*/ 43 h 53"/>
                <a:gd name="T12" fmla="*/ 17 w 54"/>
                <a:gd name="T13" fmla="*/ 38 h 53"/>
                <a:gd name="T14" fmla="*/ 7 w 54"/>
                <a:gd name="T15" fmla="*/ 24 h 53"/>
                <a:gd name="T16" fmla="*/ 13 w 54"/>
                <a:gd name="T17" fmla="*/ 12 h 53"/>
                <a:gd name="T18" fmla="*/ 27 w 54"/>
                <a:gd name="T19" fmla="*/ 7 h 53"/>
                <a:gd name="T20" fmla="*/ 41 w 54"/>
                <a:gd name="T21" fmla="*/ 12 h 53"/>
                <a:gd name="T22" fmla="*/ 47 w 54"/>
                <a:gd name="T23" fmla="*/ 24 h 53"/>
                <a:gd name="T24" fmla="*/ 37 w 54"/>
                <a:gd name="T25" fmla="*/ 38 h 53"/>
                <a:gd name="T26" fmla="*/ 38 w 54"/>
                <a:gd name="T27" fmla="*/ 43 h 53"/>
                <a:gd name="T28" fmla="*/ 27 w 54"/>
                <a:gd name="T29" fmla="*/ 47 h 53"/>
                <a:gd name="T30" fmla="*/ 16 w 54"/>
                <a:gd name="T31" fmla="*/ 43 h 53"/>
                <a:gd name="T32" fmla="*/ 29 w 54"/>
                <a:gd name="T33" fmla="*/ 33 h 53"/>
                <a:gd name="T34" fmla="*/ 30 w 54"/>
                <a:gd name="T35" fmla="*/ 35 h 53"/>
                <a:gd name="T36" fmla="*/ 30 w 54"/>
                <a:gd name="T37" fmla="*/ 38 h 53"/>
                <a:gd name="T38" fmla="*/ 29 w 54"/>
                <a:gd name="T39" fmla="*/ 40 h 53"/>
                <a:gd name="T40" fmla="*/ 25 w 54"/>
                <a:gd name="T41" fmla="*/ 40 h 53"/>
                <a:gd name="T42" fmla="*/ 24 w 54"/>
                <a:gd name="T43" fmla="*/ 38 h 53"/>
                <a:gd name="T44" fmla="*/ 24 w 54"/>
                <a:gd name="T45" fmla="*/ 35 h 53"/>
                <a:gd name="T46" fmla="*/ 25 w 54"/>
                <a:gd name="T47" fmla="*/ 33 h 53"/>
                <a:gd name="T48" fmla="*/ 26 w 54"/>
                <a:gd name="T49" fmla="*/ 10 h 53"/>
                <a:gd name="T50" fmla="*/ 28 w 54"/>
                <a:gd name="T51" fmla="*/ 10 h 53"/>
                <a:gd name="T52" fmla="*/ 29 w 54"/>
                <a:gd name="T53" fmla="*/ 3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4" h="53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42" y="53"/>
                    <a:pt x="54" y="41"/>
                    <a:pt x="54" y="27"/>
                  </a:cubicBezTo>
                  <a:cubicBezTo>
                    <a:pt x="54" y="12"/>
                    <a:pt x="42" y="0"/>
                    <a:pt x="27" y="0"/>
                  </a:cubicBezTo>
                  <a:close/>
                  <a:moveTo>
                    <a:pt x="16" y="43"/>
                  </a:moveTo>
                  <a:cubicBezTo>
                    <a:pt x="17" y="42"/>
                    <a:pt x="17" y="40"/>
                    <a:pt x="17" y="38"/>
                  </a:cubicBezTo>
                  <a:cubicBezTo>
                    <a:pt x="17" y="32"/>
                    <a:pt x="13" y="26"/>
                    <a:pt x="7" y="24"/>
                  </a:cubicBezTo>
                  <a:cubicBezTo>
                    <a:pt x="8" y="20"/>
                    <a:pt x="10" y="16"/>
                    <a:pt x="13" y="12"/>
                  </a:cubicBezTo>
                  <a:cubicBezTo>
                    <a:pt x="17" y="9"/>
                    <a:pt x="22" y="7"/>
                    <a:pt x="27" y="7"/>
                  </a:cubicBezTo>
                  <a:cubicBezTo>
                    <a:pt x="32" y="7"/>
                    <a:pt x="37" y="9"/>
                    <a:pt x="41" y="12"/>
                  </a:cubicBezTo>
                  <a:cubicBezTo>
                    <a:pt x="44" y="16"/>
                    <a:pt x="46" y="20"/>
                    <a:pt x="47" y="24"/>
                  </a:cubicBezTo>
                  <a:cubicBezTo>
                    <a:pt x="41" y="26"/>
                    <a:pt x="37" y="32"/>
                    <a:pt x="37" y="38"/>
                  </a:cubicBezTo>
                  <a:cubicBezTo>
                    <a:pt x="37" y="40"/>
                    <a:pt x="37" y="42"/>
                    <a:pt x="38" y="43"/>
                  </a:cubicBezTo>
                  <a:cubicBezTo>
                    <a:pt x="35" y="45"/>
                    <a:pt x="31" y="47"/>
                    <a:pt x="27" y="47"/>
                  </a:cubicBezTo>
                  <a:cubicBezTo>
                    <a:pt x="23" y="47"/>
                    <a:pt x="19" y="45"/>
                    <a:pt x="16" y="43"/>
                  </a:cubicBezTo>
                  <a:close/>
                  <a:moveTo>
                    <a:pt x="29" y="33"/>
                  </a:moveTo>
                  <a:cubicBezTo>
                    <a:pt x="30" y="33"/>
                    <a:pt x="30" y="34"/>
                    <a:pt x="30" y="35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9"/>
                    <a:pt x="30" y="40"/>
                    <a:pt x="29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0"/>
                    <a:pt x="24" y="39"/>
                    <a:pt x="24" y="38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8" y="10"/>
                    <a:pt x="28" y="10"/>
                    <a:pt x="28" y="10"/>
                  </a:cubicBezTo>
                  <a:lnTo>
                    <a:pt x="29" y="3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11121125" y="3041911"/>
              <a:ext cx="113040" cy="91019"/>
            </a:xfrm>
            <a:custGeom>
              <a:avLst/>
              <a:gdLst>
                <a:gd name="T0" fmla="*/ 30 w 77"/>
                <a:gd name="T1" fmla="*/ 62 h 62"/>
                <a:gd name="T2" fmla="*/ 0 w 77"/>
                <a:gd name="T3" fmla="*/ 31 h 62"/>
                <a:gd name="T4" fmla="*/ 15 w 77"/>
                <a:gd name="T5" fmla="*/ 17 h 62"/>
                <a:gd name="T6" fmla="*/ 30 w 77"/>
                <a:gd name="T7" fmla="*/ 33 h 62"/>
                <a:gd name="T8" fmla="*/ 62 w 77"/>
                <a:gd name="T9" fmla="*/ 0 h 62"/>
                <a:gd name="T10" fmla="*/ 77 w 77"/>
                <a:gd name="T11" fmla="*/ 15 h 62"/>
                <a:gd name="T12" fmla="*/ 30 w 77"/>
                <a:gd name="T13" fmla="*/ 62 h 62"/>
                <a:gd name="T14" fmla="*/ 9 w 77"/>
                <a:gd name="T15" fmla="*/ 31 h 62"/>
                <a:gd name="T16" fmla="*/ 30 w 77"/>
                <a:gd name="T17" fmla="*/ 54 h 62"/>
                <a:gd name="T18" fmla="*/ 69 w 77"/>
                <a:gd name="T19" fmla="*/ 15 h 62"/>
                <a:gd name="T20" fmla="*/ 62 w 77"/>
                <a:gd name="T21" fmla="*/ 8 h 62"/>
                <a:gd name="T22" fmla="*/ 30 w 77"/>
                <a:gd name="T23" fmla="*/ 41 h 62"/>
                <a:gd name="T24" fmla="*/ 15 w 77"/>
                <a:gd name="T25" fmla="*/ 25 h 62"/>
                <a:gd name="T26" fmla="*/ 9 w 77"/>
                <a:gd name="T27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7" h="62">
                  <a:moveTo>
                    <a:pt x="30" y="62"/>
                  </a:moveTo>
                  <a:lnTo>
                    <a:pt x="0" y="31"/>
                  </a:lnTo>
                  <a:lnTo>
                    <a:pt x="15" y="17"/>
                  </a:lnTo>
                  <a:lnTo>
                    <a:pt x="30" y="33"/>
                  </a:lnTo>
                  <a:lnTo>
                    <a:pt x="62" y="0"/>
                  </a:lnTo>
                  <a:lnTo>
                    <a:pt x="77" y="15"/>
                  </a:lnTo>
                  <a:lnTo>
                    <a:pt x="30" y="62"/>
                  </a:lnTo>
                  <a:close/>
                  <a:moveTo>
                    <a:pt x="9" y="31"/>
                  </a:moveTo>
                  <a:lnTo>
                    <a:pt x="30" y="54"/>
                  </a:lnTo>
                  <a:lnTo>
                    <a:pt x="69" y="15"/>
                  </a:lnTo>
                  <a:lnTo>
                    <a:pt x="62" y="8"/>
                  </a:lnTo>
                  <a:lnTo>
                    <a:pt x="30" y="41"/>
                  </a:lnTo>
                  <a:lnTo>
                    <a:pt x="15" y="25"/>
                  </a:lnTo>
                  <a:lnTo>
                    <a:pt x="9" y="3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7" name="Freeform 36"/>
            <p:cNvSpPr>
              <a:spLocks noEditPoints="1"/>
            </p:cNvSpPr>
            <p:nvPr/>
          </p:nvSpPr>
          <p:spPr bwMode="auto">
            <a:xfrm>
              <a:off x="10930278" y="3219545"/>
              <a:ext cx="133593" cy="177634"/>
            </a:xfrm>
            <a:custGeom>
              <a:avLst/>
              <a:gdLst>
                <a:gd name="T0" fmla="*/ 53 w 56"/>
                <a:gd name="T1" fmla="*/ 9 h 74"/>
                <a:gd name="T2" fmla="*/ 49 w 56"/>
                <a:gd name="T3" fmla="*/ 9 h 74"/>
                <a:gd name="T4" fmla="*/ 49 w 56"/>
                <a:gd name="T5" fmla="*/ 14 h 74"/>
                <a:gd name="T6" fmla="*/ 51 w 56"/>
                <a:gd name="T7" fmla="*/ 14 h 74"/>
                <a:gd name="T8" fmla="*/ 51 w 56"/>
                <a:gd name="T9" fmla="*/ 51 h 74"/>
                <a:gd name="T10" fmla="*/ 32 w 56"/>
                <a:gd name="T11" fmla="*/ 51 h 74"/>
                <a:gd name="T12" fmla="*/ 32 w 56"/>
                <a:gd name="T13" fmla="*/ 70 h 74"/>
                <a:gd name="T14" fmla="*/ 5 w 56"/>
                <a:gd name="T15" fmla="*/ 70 h 74"/>
                <a:gd name="T16" fmla="*/ 5 w 56"/>
                <a:gd name="T17" fmla="*/ 14 h 74"/>
                <a:gd name="T18" fmla="*/ 7 w 56"/>
                <a:gd name="T19" fmla="*/ 14 h 74"/>
                <a:gd name="T20" fmla="*/ 7 w 56"/>
                <a:gd name="T21" fmla="*/ 9 h 74"/>
                <a:gd name="T22" fmla="*/ 2 w 56"/>
                <a:gd name="T23" fmla="*/ 9 h 74"/>
                <a:gd name="T24" fmla="*/ 0 w 56"/>
                <a:gd name="T25" fmla="*/ 12 h 74"/>
                <a:gd name="T26" fmla="*/ 0 w 56"/>
                <a:gd name="T27" fmla="*/ 72 h 74"/>
                <a:gd name="T28" fmla="*/ 2 w 56"/>
                <a:gd name="T29" fmla="*/ 74 h 74"/>
                <a:gd name="T30" fmla="*/ 39 w 56"/>
                <a:gd name="T31" fmla="*/ 74 h 74"/>
                <a:gd name="T32" fmla="*/ 56 w 56"/>
                <a:gd name="T33" fmla="*/ 58 h 74"/>
                <a:gd name="T34" fmla="*/ 56 w 56"/>
                <a:gd name="T35" fmla="*/ 12 h 74"/>
                <a:gd name="T36" fmla="*/ 53 w 56"/>
                <a:gd name="T37" fmla="*/ 9 h 74"/>
                <a:gd name="T38" fmla="*/ 37 w 56"/>
                <a:gd name="T39" fmla="*/ 70 h 74"/>
                <a:gd name="T40" fmla="*/ 37 w 56"/>
                <a:gd name="T41" fmla="*/ 56 h 74"/>
                <a:gd name="T42" fmla="*/ 51 w 56"/>
                <a:gd name="T43" fmla="*/ 56 h 74"/>
                <a:gd name="T44" fmla="*/ 37 w 56"/>
                <a:gd name="T45" fmla="*/ 70 h 74"/>
                <a:gd name="T46" fmla="*/ 46 w 56"/>
                <a:gd name="T47" fmla="*/ 9 h 74"/>
                <a:gd name="T48" fmla="*/ 37 w 56"/>
                <a:gd name="T49" fmla="*/ 9 h 74"/>
                <a:gd name="T50" fmla="*/ 37 w 56"/>
                <a:gd name="T51" fmla="*/ 5 h 74"/>
                <a:gd name="T52" fmla="*/ 32 w 56"/>
                <a:gd name="T53" fmla="*/ 0 h 74"/>
                <a:gd name="T54" fmla="*/ 23 w 56"/>
                <a:gd name="T55" fmla="*/ 0 h 74"/>
                <a:gd name="T56" fmla="*/ 19 w 56"/>
                <a:gd name="T57" fmla="*/ 5 h 74"/>
                <a:gd name="T58" fmla="*/ 19 w 56"/>
                <a:gd name="T59" fmla="*/ 9 h 74"/>
                <a:gd name="T60" fmla="*/ 9 w 56"/>
                <a:gd name="T61" fmla="*/ 9 h 74"/>
                <a:gd name="T62" fmla="*/ 9 w 56"/>
                <a:gd name="T63" fmla="*/ 19 h 74"/>
                <a:gd name="T64" fmla="*/ 46 w 56"/>
                <a:gd name="T65" fmla="*/ 19 h 74"/>
                <a:gd name="T66" fmla="*/ 46 w 56"/>
                <a:gd name="T67" fmla="*/ 9 h 74"/>
                <a:gd name="T68" fmla="*/ 32 w 56"/>
                <a:gd name="T69" fmla="*/ 9 h 74"/>
                <a:gd name="T70" fmla="*/ 23 w 56"/>
                <a:gd name="T71" fmla="*/ 9 h 74"/>
                <a:gd name="T72" fmla="*/ 23 w 56"/>
                <a:gd name="T73" fmla="*/ 5 h 74"/>
                <a:gd name="T74" fmla="*/ 23 w 56"/>
                <a:gd name="T75" fmla="*/ 5 h 74"/>
                <a:gd name="T76" fmla="*/ 32 w 56"/>
                <a:gd name="T77" fmla="*/ 5 h 74"/>
                <a:gd name="T78" fmla="*/ 32 w 56"/>
                <a:gd name="T79" fmla="*/ 5 h 74"/>
                <a:gd name="T80" fmla="*/ 32 w 56"/>
                <a:gd name="T81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6" h="74">
                  <a:moveTo>
                    <a:pt x="53" y="9"/>
                  </a:moveTo>
                  <a:cubicBezTo>
                    <a:pt x="49" y="9"/>
                    <a:pt x="49" y="9"/>
                    <a:pt x="49" y="9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70"/>
                    <a:pt x="32" y="70"/>
                    <a:pt x="32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0" y="10"/>
                    <a:pt x="0" y="1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1" y="74"/>
                    <a:pt x="2" y="74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6" y="10"/>
                    <a:pt x="55" y="9"/>
                    <a:pt x="53" y="9"/>
                  </a:cubicBezTo>
                  <a:close/>
                  <a:moveTo>
                    <a:pt x="37" y="70"/>
                  </a:moveTo>
                  <a:cubicBezTo>
                    <a:pt x="37" y="56"/>
                    <a:pt x="37" y="56"/>
                    <a:pt x="37" y="56"/>
                  </a:cubicBezTo>
                  <a:cubicBezTo>
                    <a:pt x="51" y="56"/>
                    <a:pt x="51" y="56"/>
                    <a:pt x="51" y="56"/>
                  </a:cubicBezTo>
                  <a:lnTo>
                    <a:pt x="37" y="70"/>
                  </a:lnTo>
                  <a:close/>
                  <a:moveTo>
                    <a:pt x="46" y="9"/>
                  </a:moveTo>
                  <a:cubicBezTo>
                    <a:pt x="37" y="9"/>
                    <a:pt x="37" y="9"/>
                    <a:pt x="37" y="9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2"/>
                    <a:pt x="35" y="0"/>
                    <a:pt x="3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1" y="0"/>
                    <a:pt x="19" y="2"/>
                    <a:pt x="19" y="5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46" y="19"/>
                    <a:pt x="46" y="19"/>
                    <a:pt x="46" y="19"/>
                  </a:cubicBezTo>
                  <a:lnTo>
                    <a:pt x="46" y="9"/>
                  </a:lnTo>
                  <a:close/>
                  <a:moveTo>
                    <a:pt x="32" y="9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lnTo>
                    <a:pt x="32" y="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10439950" y="3430945"/>
              <a:ext cx="456564" cy="256909"/>
            </a:xfrm>
            <a:custGeom>
              <a:avLst/>
              <a:gdLst>
                <a:gd name="T0" fmla="*/ 190 w 190"/>
                <a:gd name="T1" fmla="*/ 74 h 107"/>
                <a:gd name="T2" fmla="*/ 166 w 190"/>
                <a:gd name="T3" fmla="*/ 43 h 107"/>
                <a:gd name="T4" fmla="*/ 122 w 190"/>
                <a:gd name="T5" fmla="*/ 0 h 107"/>
                <a:gd name="T6" fmla="*/ 87 w 190"/>
                <a:gd name="T7" fmla="*/ 17 h 107"/>
                <a:gd name="T8" fmla="*/ 67 w 190"/>
                <a:gd name="T9" fmla="*/ 7 h 107"/>
                <a:gd name="T10" fmla="*/ 42 w 190"/>
                <a:gd name="T11" fmla="*/ 32 h 107"/>
                <a:gd name="T12" fmla="*/ 43 w 190"/>
                <a:gd name="T13" fmla="*/ 35 h 107"/>
                <a:gd name="T14" fmla="*/ 36 w 190"/>
                <a:gd name="T15" fmla="*/ 35 h 107"/>
                <a:gd name="T16" fmla="*/ 0 w 190"/>
                <a:gd name="T17" fmla="*/ 71 h 107"/>
                <a:gd name="T18" fmla="*/ 36 w 190"/>
                <a:gd name="T19" fmla="*/ 107 h 107"/>
                <a:gd name="T20" fmla="*/ 158 w 190"/>
                <a:gd name="T21" fmla="*/ 107 h 107"/>
                <a:gd name="T22" fmla="*/ 158 w 190"/>
                <a:gd name="T23" fmla="*/ 107 h 107"/>
                <a:gd name="T24" fmla="*/ 190 w 190"/>
                <a:gd name="T25" fmla="*/ 7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0" h="107">
                  <a:moveTo>
                    <a:pt x="190" y="74"/>
                  </a:moveTo>
                  <a:cubicBezTo>
                    <a:pt x="190" y="59"/>
                    <a:pt x="180" y="46"/>
                    <a:pt x="166" y="43"/>
                  </a:cubicBezTo>
                  <a:cubicBezTo>
                    <a:pt x="165" y="19"/>
                    <a:pt x="146" y="0"/>
                    <a:pt x="122" y="0"/>
                  </a:cubicBezTo>
                  <a:cubicBezTo>
                    <a:pt x="107" y="0"/>
                    <a:pt x="95" y="6"/>
                    <a:pt x="87" y="17"/>
                  </a:cubicBezTo>
                  <a:cubicBezTo>
                    <a:pt x="82" y="11"/>
                    <a:pt x="75" y="7"/>
                    <a:pt x="67" y="7"/>
                  </a:cubicBezTo>
                  <a:cubicBezTo>
                    <a:pt x="54" y="7"/>
                    <a:pt x="42" y="18"/>
                    <a:pt x="42" y="32"/>
                  </a:cubicBezTo>
                  <a:cubicBezTo>
                    <a:pt x="42" y="33"/>
                    <a:pt x="43" y="34"/>
                    <a:pt x="43" y="35"/>
                  </a:cubicBezTo>
                  <a:cubicBezTo>
                    <a:pt x="41" y="35"/>
                    <a:pt x="38" y="35"/>
                    <a:pt x="36" y="35"/>
                  </a:cubicBezTo>
                  <a:cubicBezTo>
                    <a:pt x="16" y="35"/>
                    <a:pt x="0" y="51"/>
                    <a:pt x="0" y="71"/>
                  </a:cubicBezTo>
                  <a:cubicBezTo>
                    <a:pt x="0" y="91"/>
                    <a:pt x="16" y="107"/>
                    <a:pt x="36" y="107"/>
                  </a:cubicBezTo>
                  <a:cubicBezTo>
                    <a:pt x="158" y="107"/>
                    <a:pt x="158" y="107"/>
                    <a:pt x="158" y="107"/>
                  </a:cubicBezTo>
                  <a:cubicBezTo>
                    <a:pt x="158" y="107"/>
                    <a:pt x="158" y="107"/>
                    <a:pt x="158" y="107"/>
                  </a:cubicBezTo>
                  <a:cubicBezTo>
                    <a:pt x="176" y="107"/>
                    <a:pt x="190" y="92"/>
                    <a:pt x="190" y="7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10924406" y="2758577"/>
              <a:ext cx="218740" cy="237824"/>
            </a:xfrm>
            <a:custGeom>
              <a:avLst/>
              <a:gdLst>
                <a:gd name="T0" fmla="*/ 61 w 91"/>
                <a:gd name="T1" fmla="*/ 27 h 99"/>
                <a:gd name="T2" fmla="*/ 51 w 91"/>
                <a:gd name="T3" fmla="*/ 38 h 99"/>
                <a:gd name="T4" fmla="*/ 46 w 91"/>
                <a:gd name="T5" fmla="*/ 46 h 99"/>
                <a:gd name="T6" fmla="*/ 48 w 91"/>
                <a:gd name="T7" fmla="*/ 29 h 99"/>
                <a:gd name="T8" fmla="*/ 48 w 91"/>
                <a:gd name="T9" fmla="*/ 14 h 99"/>
                <a:gd name="T10" fmla="*/ 23 w 91"/>
                <a:gd name="T11" fmla="*/ 4 h 99"/>
                <a:gd name="T12" fmla="*/ 13 w 91"/>
                <a:gd name="T13" fmla="*/ 29 h 99"/>
                <a:gd name="T14" fmla="*/ 24 w 91"/>
                <a:gd name="T15" fmla="*/ 40 h 99"/>
                <a:gd name="T16" fmla="*/ 38 w 91"/>
                <a:gd name="T17" fmla="*/ 50 h 99"/>
                <a:gd name="T18" fmla="*/ 29 w 91"/>
                <a:gd name="T19" fmla="*/ 48 h 99"/>
                <a:gd name="T20" fmla="*/ 14 w 91"/>
                <a:gd name="T21" fmla="*/ 48 h 99"/>
                <a:gd name="T22" fmla="*/ 4 w 91"/>
                <a:gd name="T23" fmla="*/ 74 h 99"/>
                <a:gd name="T24" fmla="*/ 30 w 91"/>
                <a:gd name="T25" fmla="*/ 84 h 99"/>
                <a:gd name="T26" fmla="*/ 40 w 91"/>
                <a:gd name="T27" fmla="*/ 73 h 99"/>
                <a:gd name="T28" fmla="*/ 45 w 91"/>
                <a:gd name="T29" fmla="*/ 65 h 99"/>
                <a:gd name="T30" fmla="*/ 43 w 91"/>
                <a:gd name="T31" fmla="*/ 96 h 99"/>
                <a:gd name="T32" fmla="*/ 45 w 91"/>
                <a:gd name="T33" fmla="*/ 99 h 99"/>
                <a:gd name="T34" fmla="*/ 61 w 91"/>
                <a:gd name="T35" fmla="*/ 92 h 99"/>
                <a:gd name="T36" fmla="*/ 78 w 91"/>
                <a:gd name="T37" fmla="*/ 84 h 99"/>
                <a:gd name="T38" fmla="*/ 76 w 91"/>
                <a:gd name="T39" fmla="*/ 81 h 99"/>
                <a:gd name="T40" fmla="*/ 53 w 91"/>
                <a:gd name="T41" fmla="*/ 61 h 99"/>
                <a:gd name="T42" fmla="*/ 61 w 91"/>
                <a:gd name="T43" fmla="*/ 63 h 99"/>
                <a:gd name="T44" fmla="*/ 77 w 91"/>
                <a:gd name="T45" fmla="*/ 63 h 99"/>
                <a:gd name="T46" fmla="*/ 87 w 91"/>
                <a:gd name="T47" fmla="*/ 37 h 99"/>
                <a:gd name="T48" fmla="*/ 61 w 91"/>
                <a:gd name="T49" fmla="*/ 2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" h="99">
                  <a:moveTo>
                    <a:pt x="61" y="27"/>
                  </a:moveTo>
                  <a:cubicBezTo>
                    <a:pt x="56" y="29"/>
                    <a:pt x="52" y="33"/>
                    <a:pt x="51" y="38"/>
                  </a:cubicBezTo>
                  <a:cubicBezTo>
                    <a:pt x="50" y="40"/>
                    <a:pt x="48" y="43"/>
                    <a:pt x="46" y="46"/>
                  </a:cubicBezTo>
                  <a:cubicBezTo>
                    <a:pt x="46" y="41"/>
                    <a:pt x="47" y="33"/>
                    <a:pt x="48" y="29"/>
                  </a:cubicBezTo>
                  <a:cubicBezTo>
                    <a:pt x="50" y="25"/>
                    <a:pt x="50" y="19"/>
                    <a:pt x="48" y="14"/>
                  </a:cubicBezTo>
                  <a:cubicBezTo>
                    <a:pt x="44" y="4"/>
                    <a:pt x="32" y="0"/>
                    <a:pt x="23" y="4"/>
                  </a:cubicBezTo>
                  <a:cubicBezTo>
                    <a:pt x="13" y="8"/>
                    <a:pt x="9" y="20"/>
                    <a:pt x="13" y="29"/>
                  </a:cubicBezTo>
                  <a:cubicBezTo>
                    <a:pt x="15" y="35"/>
                    <a:pt x="19" y="38"/>
                    <a:pt x="24" y="40"/>
                  </a:cubicBezTo>
                  <a:cubicBezTo>
                    <a:pt x="28" y="41"/>
                    <a:pt x="34" y="46"/>
                    <a:pt x="38" y="50"/>
                  </a:cubicBezTo>
                  <a:cubicBezTo>
                    <a:pt x="34" y="49"/>
                    <a:pt x="31" y="49"/>
                    <a:pt x="29" y="48"/>
                  </a:cubicBezTo>
                  <a:cubicBezTo>
                    <a:pt x="24" y="46"/>
                    <a:pt x="19" y="46"/>
                    <a:pt x="14" y="48"/>
                  </a:cubicBezTo>
                  <a:cubicBezTo>
                    <a:pt x="4" y="52"/>
                    <a:pt x="0" y="64"/>
                    <a:pt x="4" y="74"/>
                  </a:cubicBezTo>
                  <a:cubicBezTo>
                    <a:pt x="8" y="84"/>
                    <a:pt x="20" y="88"/>
                    <a:pt x="30" y="84"/>
                  </a:cubicBezTo>
                  <a:cubicBezTo>
                    <a:pt x="35" y="82"/>
                    <a:pt x="38" y="77"/>
                    <a:pt x="40" y="73"/>
                  </a:cubicBezTo>
                  <a:cubicBezTo>
                    <a:pt x="41" y="70"/>
                    <a:pt x="42" y="67"/>
                    <a:pt x="45" y="65"/>
                  </a:cubicBezTo>
                  <a:cubicBezTo>
                    <a:pt x="50" y="77"/>
                    <a:pt x="48" y="89"/>
                    <a:pt x="43" y="96"/>
                  </a:cubicBezTo>
                  <a:cubicBezTo>
                    <a:pt x="45" y="99"/>
                    <a:pt x="45" y="99"/>
                    <a:pt x="45" y="99"/>
                  </a:cubicBezTo>
                  <a:cubicBezTo>
                    <a:pt x="61" y="92"/>
                    <a:pt x="61" y="92"/>
                    <a:pt x="61" y="92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8" y="80"/>
                    <a:pt x="58" y="74"/>
                    <a:pt x="53" y="61"/>
                  </a:cubicBezTo>
                  <a:cubicBezTo>
                    <a:pt x="56" y="61"/>
                    <a:pt x="59" y="62"/>
                    <a:pt x="61" y="63"/>
                  </a:cubicBezTo>
                  <a:cubicBezTo>
                    <a:pt x="66" y="65"/>
                    <a:pt x="72" y="65"/>
                    <a:pt x="77" y="63"/>
                  </a:cubicBezTo>
                  <a:cubicBezTo>
                    <a:pt x="87" y="59"/>
                    <a:pt x="91" y="47"/>
                    <a:pt x="87" y="37"/>
                  </a:cubicBezTo>
                  <a:cubicBezTo>
                    <a:pt x="82" y="27"/>
                    <a:pt x="71" y="23"/>
                    <a:pt x="61" y="2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auto">
            <a:xfrm>
              <a:off x="10795217" y="3329649"/>
              <a:ext cx="110104" cy="115975"/>
            </a:xfrm>
            <a:custGeom>
              <a:avLst/>
              <a:gdLst>
                <a:gd name="T0" fmla="*/ 43 w 46"/>
                <a:gd name="T1" fmla="*/ 29 h 48"/>
                <a:gd name="T2" fmla="*/ 46 w 46"/>
                <a:gd name="T3" fmla="*/ 16 h 48"/>
                <a:gd name="T4" fmla="*/ 41 w 46"/>
                <a:gd name="T5" fmla="*/ 8 h 48"/>
                <a:gd name="T6" fmla="*/ 37 w 46"/>
                <a:gd name="T7" fmla="*/ 9 h 48"/>
                <a:gd name="T8" fmla="*/ 28 w 46"/>
                <a:gd name="T9" fmla="*/ 0 h 48"/>
                <a:gd name="T10" fmla="*/ 18 w 46"/>
                <a:gd name="T11" fmla="*/ 0 h 48"/>
                <a:gd name="T12" fmla="*/ 17 w 46"/>
                <a:gd name="T13" fmla="*/ 4 h 48"/>
                <a:gd name="T14" fmla="*/ 4 w 46"/>
                <a:gd name="T15" fmla="*/ 8 h 48"/>
                <a:gd name="T16" fmla="*/ 0 w 46"/>
                <a:gd name="T17" fmla="*/ 16 h 48"/>
                <a:gd name="T18" fmla="*/ 3 w 46"/>
                <a:gd name="T19" fmla="*/ 19 h 48"/>
                <a:gd name="T20" fmla="*/ 0 w 46"/>
                <a:gd name="T21" fmla="*/ 32 h 48"/>
                <a:gd name="T22" fmla="*/ 4 w 46"/>
                <a:gd name="T23" fmla="*/ 40 h 48"/>
                <a:gd name="T24" fmla="*/ 9 w 46"/>
                <a:gd name="T25" fmla="*/ 39 h 48"/>
                <a:gd name="T26" fmla="*/ 18 w 46"/>
                <a:gd name="T27" fmla="*/ 48 h 48"/>
                <a:gd name="T28" fmla="*/ 28 w 46"/>
                <a:gd name="T29" fmla="*/ 48 h 48"/>
                <a:gd name="T30" fmla="*/ 29 w 46"/>
                <a:gd name="T31" fmla="*/ 44 h 48"/>
                <a:gd name="T32" fmla="*/ 41 w 46"/>
                <a:gd name="T33" fmla="*/ 40 h 48"/>
                <a:gd name="T34" fmla="*/ 46 w 46"/>
                <a:gd name="T35" fmla="*/ 32 h 48"/>
                <a:gd name="T36" fmla="*/ 43 w 46"/>
                <a:gd name="T37" fmla="*/ 29 h 48"/>
                <a:gd name="T38" fmla="*/ 23 w 46"/>
                <a:gd name="T39" fmla="*/ 34 h 48"/>
                <a:gd name="T40" fmla="*/ 13 w 46"/>
                <a:gd name="T41" fmla="*/ 24 h 48"/>
                <a:gd name="T42" fmla="*/ 23 w 46"/>
                <a:gd name="T43" fmla="*/ 14 h 48"/>
                <a:gd name="T44" fmla="*/ 33 w 46"/>
                <a:gd name="T45" fmla="*/ 24 h 48"/>
                <a:gd name="T46" fmla="*/ 23 w 46"/>
                <a:gd name="T47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" h="48">
                  <a:moveTo>
                    <a:pt x="43" y="29"/>
                  </a:moveTo>
                  <a:cubicBezTo>
                    <a:pt x="40" y="24"/>
                    <a:pt x="42" y="19"/>
                    <a:pt x="46" y="16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0" y="9"/>
                    <a:pt x="38" y="9"/>
                    <a:pt x="37" y="9"/>
                  </a:cubicBezTo>
                  <a:cubicBezTo>
                    <a:pt x="32" y="9"/>
                    <a:pt x="28" y="5"/>
                    <a:pt x="2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3"/>
                    <a:pt x="17" y="4"/>
                  </a:cubicBezTo>
                  <a:cubicBezTo>
                    <a:pt x="14" y="9"/>
                    <a:pt x="9" y="10"/>
                    <a:pt x="4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7"/>
                    <a:pt x="2" y="18"/>
                    <a:pt x="3" y="19"/>
                  </a:cubicBezTo>
                  <a:cubicBezTo>
                    <a:pt x="5" y="24"/>
                    <a:pt x="4" y="29"/>
                    <a:pt x="0" y="32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6" y="39"/>
                    <a:pt x="7" y="39"/>
                    <a:pt x="9" y="39"/>
                  </a:cubicBezTo>
                  <a:cubicBezTo>
                    <a:pt x="14" y="39"/>
                    <a:pt x="18" y="43"/>
                    <a:pt x="1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7"/>
                    <a:pt x="28" y="45"/>
                    <a:pt x="29" y="44"/>
                  </a:cubicBezTo>
                  <a:cubicBezTo>
                    <a:pt x="31" y="39"/>
                    <a:pt x="37" y="38"/>
                    <a:pt x="41" y="40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5" y="31"/>
                    <a:pt x="44" y="30"/>
                    <a:pt x="43" y="29"/>
                  </a:cubicBezTo>
                  <a:close/>
                  <a:moveTo>
                    <a:pt x="23" y="34"/>
                  </a:moveTo>
                  <a:cubicBezTo>
                    <a:pt x="17" y="34"/>
                    <a:pt x="13" y="29"/>
                    <a:pt x="13" y="24"/>
                  </a:cubicBezTo>
                  <a:cubicBezTo>
                    <a:pt x="13" y="19"/>
                    <a:pt x="17" y="14"/>
                    <a:pt x="23" y="14"/>
                  </a:cubicBezTo>
                  <a:cubicBezTo>
                    <a:pt x="28" y="14"/>
                    <a:pt x="33" y="19"/>
                    <a:pt x="33" y="24"/>
                  </a:cubicBezTo>
                  <a:cubicBezTo>
                    <a:pt x="33" y="29"/>
                    <a:pt x="28" y="34"/>
                    <a:pt x="23" y="3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10889173" y="3025762"/>
              <a:ext cx="167357" cy="170294"/>
            </a:xfrm>
            <a:custGeom>
              <a:avLst/>
              <a:gdLst>
                <a:gd name="T0" fmla="*/ 53 w 70"/>
                <a:gd name="T1" fmla="*/ 45 h 71"/>
                <a:gd name="T2" fmla="*/ 41 w 70"/>
                <a:gd name="T3" fmla="*/ 32 h 71"/>
                <a:gd name="T4" fmla="*/ 70 w 70"/>
                <a:gd name="T5" fmla="*/ 10 h 71"/>
                <a:gd name="T6" fmla="*/ 62 w 70"/>
                <a:gd name="T7" fmla="*/ 1 h 71"/>
                <a:gd name="T8" fmla="*/ 25 w 70"/>
                <a:gd name="T9" fmla="*/ 16 h 71"/>
                <a:gd name="T10" fmla="*/ 13 w 70"/>
                <a:gd name="T11" fmla="*/ 5 h 71"/>
                <a:gd name="T12" fmla="*/ 2 w 70"/>
                <a:gd name="T13" fmla="*/ 3 h 71"/>
                <a:gd name="T14" fmla="*/ 4 w 70"/>
                <a:gd name="T15" fmla="*/ 13 h 71"/>
                <a:gd name="T16" fmla="*/ 16 w 70"/>
                <a:gd name="T17" fmla="*/ 25 h 71"/>
                <a:gd name="T18" fmla="*/ 1 w 70"/>
                <a:gd name="T19" fmla="*/ 62 h 71"/>
                <a:gd name="T20" fmla="*/ 10 w 70"/>
                <a:gd name="T21" fmla="*/ 71 h 71"/>
                <a:gd name="T22" fmla="*/ 32 w 70"/>
                <a:gd name="T23" fmla="*/ 41 h 71"/>
                <a:gd name="T24" fmla="*/ 44 w 70"/>
                <a:gd name="T25" fmla="*/ 53 h 71"/>
                <a:gd name="T26" fmla="*/ 44 w 70"/>
                <a:gd name="T27" fmla="*/ 71 h 71"/>
                <a:gd name="T28" fmla="*/ 53 w 70"/>
                <a:gd name="T29" fmla="*/ 71 h 71"/>
                <a:gd name="T30" fmla="*/ 57 w 70"/>
                <a:gd name="T31" fmla="*/ 58 h 71"/>
                <a:gd name="T32" fmla="*/ 70 w 70"/>
                <a:gd name="T33" fmla="*/ 53 h 71"/>
                <a:gd name="T34" fmla="*/ 70 w 70"/>
                <a:gd name="T35" fmla="*/ 45 h 71"/>
                <a:gd name="T36" fmla="*/ 53 w 70"/>
                <a:gd name="T37" fmla="*/ 4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71">
                  <a:moveTo>
                    <a:pt x="53" y="45"/>
                  </a:moveTo>
                  <a:cubicBezTo>
                    <a:pt x="41" y="32"/>
                    <a:pt x="41" y="32"/>
                    <a:pt x="41" y="32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1"/>
                    <a:pt x="5" y="0"/>
                    <a:pt x="2" y="3"/>
                  </a:cubicBezTo>
                  <a:cubicBezTo>
                    <a:pt x="0" y="5"/>
                    <a:pt x="1" y="10"/>
                    <a:pt x="4" y="13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" y="62"/>
                    <a:pt x="1" y="62"/>
                    <a:pt x="1" y="62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4" y="71"/>
                    <a:pt x="44" y="71"/>
                    <a:pt x="44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70" y="53"/>
                    <a:pt x="70" y="53"/>
                    <a:pt x="70" y="53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53" y="45"/>
                    <a:pt x="53" y="45"/>
                    <a:pt x="53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2" name="Freeform 41"/>
            <p:cNvSpPr>
              <a:spLocks noEditPoints="1"/>
            </p:cNvSpPr>
            <p:nvPr/>
          </p:nvSpPr>
          <p:spPr bwMode="auto">
            <a:xfrm>
              <a:off x="11094700" y="3135866"/>
              <a:ext cx="58722" cy="107167"/>
            </a:xfrm>
            <a:custGeom>
              <a:avLst/>
              <a:gdLst>
                <a:gd name="T0" fmla="*/ 16 w 24"/>
                <a:gd name="T1" fmla="*/ 44 h 45"/>
                <a:gd name="T2" fmla="*/ 16 w 24"/>
                <a:gd name="T3" fmla="*/ 44 h 45"/>
                <a:gd name="T4" fmla="*/ 23 w 24"/>
                <a:gd name="T5" fmla="*/ 34 h 45"/>
                <a:gd name="T6" fmla="*/ 21 w 24"/>
                <a:gd name="T7" fmla="*/ 23 h 45"/>
                <a:gd name="T8" fmla="*/ 11 w 24"/>
                <a:gd name="T9" fmla="*/ 16 h 45"/>
                <a:gd name="T10" fmla="*/ 11 w 24"/>
                <a:gd name="T11" fmla="*/ 16 h 45"/>
                <a:gd name="T12" fmla="*/ 10 w 24"/>
                <a:gd name="T13" fmla="*/ 17 h 45"/>
                <a:gd name="T14" fmla="*/ 11 w 24"/>
                <a:gd name="T15" fmla="*/ 20 h 45"/>
                <a:gd name="T16" fmla="*/ 12 w 24"/>
                <a:gd name="T17" fmla="*/ 20 h 45"/>
                <a:gd name="T18" fmla="*/ 12 w 24"/>
                <a:gd name="T19" fmla="*/ 20 h 45"/>
                <a:gd name="T20" fmla="*/ 17 w 24"/>
                <a:gd name="T21" fmla="*/ 24 h 45"/>
                <a:gd name="T22" fmla="*/ 19 w 24"/>
                <a:gd name="T23" fmla="*/ 35 h 45"/>
                <a:gd name="T24" fmla="*/ 16 w 24"/>
                <a:gd name="T25" fmla="*/ 40 h 45"/>
                <a:gd name="T26" fmla="*/ 16 w 24"/>
                <a:gd name="T27" fmla="*/ 40 h 45"/>
                <a:gd name="T28" fmla="*/ 10 w 24"/>
                <a:gd name="T29" fmla="*/ 36 h 45"/>
                <a:gd name="T30" fmla="*/ 9 w 24"/>
                <a:gd name="T31" fmla="*/ 31 h 45"/>
                <a:gd name="T32" fmla="*/ 5 w 24"/>
                <a:gd name="T33" fmla="*/ 30 h 45"/>
                <a:gd name="T34" fmla="*/ 6 w 24"/>
                <a:gd name="T35" fmla="*/ 37 h 45"/>
                <a:gd name="T36" fmla="*/ 16 w 24"/>
                <a:gd name="T37" fmla="*/ 44 h 45"/>
                <a:gd name="T38" fmla="*/ 13 w 24"/>
                <a:gd name="T39" fmla="*/ 28 h 45"/>
                <a:gd name="T40" fmla="*/ 15 w 24"/>
                <a:gd name="T41" fmla="*/ 28 h 45"/>
                <a:gd name="T42" fmla="*/ 14 w 24"/>
                <a:gd name="T43" fmla="*/ 24 h 45"/>
                <a:gd name="T44" fmla="*/ 13 w 24"/>
                <a:gd name="T45" fmla="*/ 24 h 45"/>
                <a:gd name="T46" fmla="*/ 12 w 24"/>
                <a:gd name="T47" fmla="*/ 24 h 45"/>
                <a:gd name="T48" fmla="*/ 7 w 24"/>
                <a:gd name="T49" fmla="*/ 21 h 45"/>
                <a:gd name="T50" fmla="*/ 5 w 24"/>
                <a:gd name="T51" fmla="*/ 10 h 45"/>
                <a:gd name="T52" fmla="*/ 9 w 24"/>
                <a:gd name="T53" fmla="*/ 4 h 45"/>
                <a:gd name="T54" fmla="*/ 9 w 24"/>
                <a:gd name="T55" fmla="*/ 4 h 45"/>
                <a:gd name="T56" fmla="*/ 14 w 24"/>
                <a:gd name="T57" fmla="*/ 8 h 45"/>
                <a:gd name="T58" fmla="*/ 15 w 24"/>
                <a:gd name="T59" fmla="*/ 13 h 45"/>
                <a:gd name="T60" fmla="*/ 20 w 24"/>
                <a:gd name="T61" fmla="*/ 15 h 45"/>
                <a:gd name="T62" fmla="*/ 18 w 24"/>
                <a:gd name="T63" fmla="*/ 7 h 45"/>
                <a:gd name="T64" fmla="*/ 8 w 24"/>
                <a:gd name="T65" fmla="*/ 0 h 45"/>
                <a:gd name="T66" fmla="*/ 8 w 24"/>
                <a:gd name="T67" fmla="*/ 1 h 45"/>
                <a:gd name="T68" fmla="*/ 1 w 24"/>
                <a:gd name="T69" fmla="*/ 11 h 45"/>
                <a:gd name="T70" fmla="*/ 3 w 24"/>
                <a:gd name="T71" fmla="*/ 21 h 45"/>
                <a:gd name="T72" fmla="*/ 13 w 24"/>
                <a:gd name="T73" fmla="*/ 2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" h="45">
                  <a:moveTo>
                    <a:pt x="16" y="44"/>
                  </a:moveTo>
                  <a:cubicBezTo>
                    <a:pt x="16" y="44"/>
                    <a:pt x="16" y="44"/>
                    <a:pt x="16" y="44"/>
                  </a:cubicBezTo>
                  <a:cubicBezTo>
                    <a:pt x="21" y="43"/>
                    <a:pt x="24" y="38"/>
                    <a:pt x="23" y="3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0" y="18"/>
                    <a:pt x="16" y="15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0" y="16"/>
                    <a:pt x="10" y="17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4" y="20"/>
                    <a:pt x="17" y="21"/>
                    <a:pt x="17" y="24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0" y="37"/>
                    <a:pt x="18" y="39"/>
                    <a:pt x="16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3" y="41"/>
                    <a:pt x="11" y="39"/>
                    <a:pt x="10" y="36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8" y="31"/>
                    <a:pt x="6" y="30"/>
                    <a:pt x="5" y="30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7" y="42"/>
                    <a:pt x="12" y="45"/>
                    <a:pt x="16" y="44"/>
                  </a:cubicBezTo>
                  <a:close/>
                  <a:moveTo>
                    <a:pt x="13" y="28"/>
                  </a:moveTo>
                  <a:cubicBezTo>
                    <a:pt x="14" y="28"/>
                    <a:pt x="14" y="28"/>
                    <a:pt x="15" y="28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0" y="25"/>
                    <a:pt x="8" y="23"/>
                    <a:pt x="7" y="2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7"/>
                    <a:pt x="6" y="5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1" y="4"/>
                    <a:pt x="14" y="6"/>
                    <a:pt x="14" y="8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7" y="13"/>
                    <a:pt x="18" y="14"/>
                    <a:pt x="20" y="15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3"/>
                    <a:pt x="13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3" y="1"/>
                    <a:pt x="0" y="6"/>
                    <a:pt x="1" y="1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6"/>
                    <a:pt x="9" y="29"/>
                    <a:pt x="13" y="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10639604" y="3106506"/>
              <a:ext cx="220207" cy="221675"/>
            </a:xfrm>
            <a:custGeom>
              <a:avLst/>
              <a:gdLst>
                <a:gd name="T0" fmla="*/ 29 w 92"/>
                <a:gd name="T1" fmla="*/ 18 h 92"/>
                <a:gd name="T2" fmla="*/ 92 w 92"/>
                <a:gd name="T3" fmla="*/ 0 h 92"/>
                <a:gd name="T4" fmla="*/ 92 w 92"/>
                <a:gd name="T5" fmla="*/ 6 h 92"/>
                <a:gd name="T6" fmla="*/ 92 w 92"/>
                <a:gd name="T7" fmla="*/ 18 h 92"/>
                <a:gd name="T8" fmla="*/ 92 w 92"/>
                <a:gd name="T9" fmla="*/ 67 h 92"/>
                <a:gd name="T10" fmla="*/ 72 w 92"/>
                <a:gd name="T11" fmla="*/ 81 h 92"/>
                <a:gd name="T12" fmla="*/ 52 w 92"/>
                <a:gd name="T13" fmla="*/ 67 h 92"/>
                <a:gd name="T14" fmla="*/ 72 w 92"/>
                <a:gd name="T15" fmla="*/ 52 h 92"/>
                <a:gd name="T16" fmla="*/ 80 w 92"/>
                <a:gd name="T17" fmla="*/ 54 h 92"/>
                <a:gd name="T18" fmla="*/ 80 w 92"/>
                <a:gd name="T19" fmla="*/ 24 h 92"/>
                <a:gd name="T20" fmla="*/ 40 w 92"/>
                <a:gd name="T21" fmla="*/ 35 h 92"/>
                <a:gd name="T22" fmla="*/ 40 w 92"/>
                <a:gd name="T23" fmla="*/ 78 h 92"/>
                <a:gd name="T24" fmla="*/ 20 w 92"/>
                <a:gd name="T25" fmla="*/ 92 h 92"/>
                <a:gd name="T26" fmla="*/ 0 w 92"/>
                <a:gd name="T27" fmla="*/ 78 h 92"/>
                <a:gd name="T28" fmla="*/ 20 w 92"/>
                <a:gd name="T29" fmla="*/ 64 h 92"/>
                <a:gd name="T30" fmla="*/ 29 w 92"/>
                <a:gd name="T31" fmla="*/ 65 h 92"/>
                <a:gd name="T32" fmla="*/ 29 w 92"/>
                <a:gd name="T33" fmla="*/ 35 h 92"/>
                <a:gd name="T34" fmla="*/ 29 w 92"/>
                <a:gd name="T35" fmla="*/ 1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2" h="92">
                  <a:moveTo>
                    <a:pt x="29" y="18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2" y="67"/>
                    <a:pt x="92" y="67"/>
                    <a:pt x="92" y="67"/>
                  </a:cubicBezTo>
                  <a:cubicBezTo>
                    <a:pt x="92" y="74"/>
                    <a:pt x="83" y="81"/>
                    <a:pt x="72" y="81"/>
                  </a:cubicBezTo>
                  <a:cubicBezTo>
                    <a:pt x="61" y="81"/>
                    <a:pt x="52" y="74"/>
                    <a:pt x="52" y="67"/>
                  </a:cubicBezTo>
                  <a:cubicBezTo>
                    <a:pt x="52" y="59"/>
                    <a:pt x="61" y="52"/>
                    <a:pt x="72" y="52"/>
                  </a:cubicBezTo>
                  <a:cubicBezTo>
                    <a:pt x="75" y="52"/>
                    <a:pt x="78" y="53"/>
                    <a:pt x="80" y="5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40" y="86"/>
                    <a:pt x="31" y="92"/>
                    <a:pt x="20" y="92"/>
                  </a:cubicBezTo>
                  <a:cubicBezTo>
                    <a:pt x="9" y="92"/>
                    <a:pt x="0" y="86"/>
                    <a:pt x="0" y="78"/>
                  </a:cubicBezTo>
                  <a:cubicBezTo>
                    <a:pt x="0" y="70"/>
                    <a:pt x="9" y="64"/>
                    <a:pt x="20" y="64"/>
                  </a:cubicBezTo>
                  <a:cubicBezTo>
                    <a:pt x="23" y="64"/>
                    <a:pt x="26" y="64"/>
                    <a:pt x="29" y="65"/>
                  </a:cubicBezTo>
                  <a:cubicBezTo>
                    <a:pt x="29" y="35"/>
                    <a:pt x="29" y="35"/>
                    <a:pt x="29" y="35"/>
                  </a:cubicBezTo>
                  <a:lnTo>
                    <a:pt x="29" y="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4" name="Freeform 43"/>
            <p:cNvSpPr>
              <a:spLocks noEditPoints="1"/>
            </p:cNvSpPr>
            <p:nvPr/>
          </p:nvSpPr>
          <p:spPr bwMode="auto">
            <a:xfrm>
              <a:off x="10817239" y="2622048"/>
              <a:ext cx="155614" cy="218739"/>
            </a:xfrm>
            <a:custGeom>
              <a:avLst/>
              <a:gdLst>
                <a:gd name="T0" fmla="*/ 38 w 65"/>
                <a:gd name="T1" fmla="*/ 46 h 91"/>
                <a:gd name="T2" fmla="*/ 46 w 65"/>
                <a:gd name="T3" fmla="*/ 26 h 91"/>
                <a:gd name="T4" fmla="*/ 52 w 65"/>
                <a:gd name="T5" fmla="*/ 33 h 91"/>
                <a:gd name="T6" fmla="*/ 47 w 65"/>
                <a:gd name="T7" fmla="*/ 46 h 91"/>
                <a:gd name="T8" fmla="*/ 52 w 65"/>
                <a:gd name="T9" fmla="*/ 59 h 91"/>
                <a:gd name="T10" fmla="*/ 45 w 65"/>
                <a:gd name="T11" fmla="*/ 65 h 91"/>
                <a:gd name="T12" fmla="*/ 38 w 65"/>
                <a:gd name="T13" fmla="*/ 46 h 91"/>
                <a:gd name="T14" fmla="*/ 32 w 65"/>
                <a:gd name="T15" fmla="*/ 78 h 91"/>
                <a:gd name="T16" fmla="*/ 19 w 65"/>
                <a:gd name="T17" fmla="*/ 46 h 91"/>
                <a:gd name="T18" fmla="*/ 33 w 65"/>
                <a:gd name="T19" fmla="*/ 13 h 91"/>
                <a:gd name="T20" fmla="*/ 39 w 65"/>
                <a:gd name="T21" fmla="*/ 20 h 91"/>
                <a:gd name="T22" fmla="*/ 39 w 65"/>
                <a:gd name="T23" fmla="*/ 20 h 91"/>
                <a:gd name="T24" fmla="*/ 28 w 65"/>
                <a:gd name="T25" fmla="*/ 46 h 91"/>
                <a:gd name="T26" fmla="*/ 39 w 65"/>
                <a:gd name="T27" fmla="*/ 72 h 91"/>
                <a:gd name="T28" fmla="*/ 32 w 65"/>
                <a:gd name="T29" fmla="*/ 78 h 91"/>
                <a:gd name="T30" fmla="*/ 6 w 65"/>
                <a:gd name="T31" fmla="*/ 20 h 91"/>
                <a:gd name="T32" fmla="*/ 20 w 65"/>
                <a:gd name="T33" fmla="*/ 0 h 91"/>
                <a:gd name="T34" fmla="*/ 20 w 65"/>
                <a:gd name="T35" fmla="*/ 0 h 91"/>
                <a:gd name="T36" fmla="*/ 27 w 65"/>
                <a:gd name="T37" fmla="*/ 6 h 91"/>
                <a:gd name="T38" fmla="*/ 10 w 65"/>
                <a:gd name="T39" fmla="*/ 45 h 91"/>
                <a:gd name="T40" fmla="*/ 26 w 65"/>
                <a:gd name="T41" fmla="*/ 85 h 91"/>
                <a:gd name="T42" fmla="*/ 19 w 65"/>
                <a:gd name="T43" fmla="*/ 91 h 91"/>
                <a:gd name="T44" fmla="*/ 5 w 65"/>
                <a:gd name="T45" fmla="*/ 70 h 91"/>
                <a:gd name="T46" fmla="*/ 1 w 65"/>
                <a:gd name="T47" fmla="*/ 45 h 91"/>
                <a:gd name="T48" fmla="*/ 6 w 65"/>
                <a:gd name="T49" fmla="*/ 20 h 91"/>
                <a:gd name="T50" fmla="*/ 61 w 65"/>
                <a:gd name="T51" fmla="*/ 51 h 91"/>
                <a:gd name="T52" fmla="*/ 65 w 65"/>
                <a:gd name="T53" fmla="*/ 46 h 91"/>
                <a:gd name="T54" fmla="*/ 61 w 65"/>
                <a:gd name="T55" fmla="*/ 41 h 91"/>
                <a:gd name="T56" fmla="*/ 56 w 65"/>
                <a:gd name="T57" fmla="*/ 46 h 91"/>
                <a:gd name="T58" fmla="*/ 61 w 65"/>
                <a:gd name="T59" fmla="*/ 5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5" h="91">
                  <a:moveTo>
                    <a:pt x="38" y="46"/>
                  </a:moveTo>
                  <a:cubicBezTo>
                    <a:pt x="38" y="38"/>
                    <a:pt x="41" y="31"/>
                    <a:pt x="46" y="26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49" y="36"/>
                    <a:pt x="47" y="41"/>
                    <a:pt x="47" y="46"/>
                  </a:cubicBezTo>
                  <a:cubicBezTo>
                    <a:pt x="47" y="51"/>
                    <a:pt x="49" y="56"/>
                    <a:pt x="52" y="59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40" y="60"/>
                    <a:pt x="37" y="53"/>
                    <a:pt x="38" y="46"/>
                  </a:cubicBezTo>
                  <a:close/>
                  <a:moveTo>
                    <a:pt x="32" y="78"/>
                  </a:moveTo>
                  <a:cubicBezTo>
                    <a:pt x="24" y="69"/>
                    <a:pt x="19" y="58"/>
                    <a:pt x="19" y="46"/>
                  </a:cubicBezTo>
                  <a:cubicBezTo>
                    <a:pt x="19" y="33"/>
                    <a:pt x="24" y="22"/>
                    <a:pt x="33" y="13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2" y="27"/>
                    <a:pt x="28" y="36"/>
                    <a:pt x="28" y="46"/>
                  </a:cubicBezTo>
                  <a:cubicBezTo>
                    <a:pt x="28" y="55"/>
                    <a:pt x="32" y="65"/>
                    <a:pt x="39" y="72"/>
                  </a:cubicBezTo>
                  <a:lnTo>
                    <a:pt x="32" y="78"/>
                  </a:lnTo>
                  <a:close/>
                  <a:moveTo>
                    <a:pt x="6" y="20"/>
                  </a:moveTo>
                  <a:cubicBezTo>
                    <a:pt x="9" y="13"/>
                    <a:pt x="14" y="6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6" y="17"/>
                    <a:pt x="10" y="31"/>
                    <a:pt x="10" y="45"/>
                  </a:cubicBezTo>
                  <a:cubicBezTo>
                    <a:pt x="10" y="60"/>
                    <a:pt x="15" y="74"/>
                    <a:pt x="26" y="85"/>
                  </a:cubicBezTo>
                  <a:cubicBezTo>
                    <a:pt x="19" y="91"/>
                    <a:pt x="19" y="91"/>
                    <a:pt x="19" y="91"/>
                  </a:cubicBezTo>
                  <a:cubicBezTo>
                    <a:pt x="13" y="85"/>
                    <a:pt x="9" y="78"/>
                    <a:pt x="5" y="70"/>
                  </a:cubicBezTo>
                  <a:cubicBezTo>
                    <a:pt x="2" y="62"/>
                    <a:pt x="0" y="54"/>
                    <a:pt x="1" y="45"/>
                  </a:cubicBezTo>
                  <a:cubicBezTo>
                    <a:pt x="1" y="37"/>
                    <a:pt x="3" y="28"/>
                    <a:pt x="6" y="20"/>
                  </a:cubicBezTo>
                  <a:close/>
                  <a:moveTo>
                    <a:pt x="61" y="51"/>
                  </a:moveTo>
                  <a:cubicBezTo>
                    <a:pt x="63" y="51"/>
                    <a:pt x="65" y="49"/>
                    <a:pt x="65" y="46"/>
                  </a:cubicBezTo>
                  <a:cubicBezTo>
                    <a:pt x="65" y="44"/>
                    <a:pt x="63" y="41"/>
                    <a:pt x="61" y="41"/>
                  </a:cubicBezTo>
                  <a:cubicBezTo>
                    <a:pt x="58" y="41"/>
                    <a:pt x="56" y="43"/>
                    <a:pt x="56" y="46"/>
                  </a:cubicBezTo>
                  <a:cubicBezTo>
                    <a:pt x="56" y="49"/>
                    <a:pt x="58" y="51"/>
                    <a:pt x="61" y="5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5" name="Freeform 44"/>
            <p:cNvSpPr>
              <a:spLocks noEditPoints="1"/>
            </p:cNvSpPr>
            <p:nvPr/>
          </p:nvSpPr>
          <p:spPr bwMode="auto">
            <a:xfrm>
              <a:off x="10759984" y="2856937"/>
              <a:ext cx="151209" cy="151209"/>
            </a:xfrm>
            <a:custGeom>
              <a:avLst/>
              <a:gdLst>
                <a:gd name="T0" fmla="*/ 63 w 103"/>
                <a:gd name="T1" fmla="*/ 27 h 103"/>
                <a:gd name="T2" fmla="*/ 65 w 103"/>
                <a:gd name="T3" fmla="*/ 2 h 103"/>
                <a:gd name="T4" fmla="*/ 19 w 103"/>
                <a:gd name="T5" fmla="*/ 0 h 103"/>
                <a:gd name="T6" fmla="*/ 1 w 103"/>
                <a:gd name="T7" fmla="*/ 20 h 103"/>
                <a:gd name="T8" fmla="*/ 0 w 103"/>
                <a:gd name="T9" fmla="*/ 77 h 103"/>
                <a:gd name="T10" fmla="*/ 39 w 103"/>
                <a:gd name="T11" fmla="*/ 77 h 103"/>
                <a:gd name="T12" fmla="*/ 37 w 103"/>
                <a:gd name="T13" fmla="*/ 102 h 103"/>
                <a:gd name="T14" fmla="*/ 101 w 103"/>
                <a:gd name="T15" fmla="*/ 103 h 103"/>
                <a:gd name="T16" fmla="*/ 103 w 103"/>
                <a:gd name="T17" fmla="*/ 27 h 103"/>
                <a:gd name="T18" fmla="*/ 63 w 103"/>
                <a:gd name="T19" fmla="*/ 27 h 103"/>
                <a:gd name="T20" fmla="*/ 19 w 103"/>
                <a:gd name="T21" fmla="*/ 10 h 103"/>
                <a:gd name="T22" fmla="*/ 19 w 103"/>
                <a:gd name="T23" fmla="*/ 20 h 103"/>
                <a:gd name="T24" fmla="*/ 9 w 103"/>
                <a:gd name="T25" fmla="*/ 20 h 103"/>
                <a:gd name="T26" fmla="*/ 19 w 103"/>
                <a:gd name="T27" fmla="*/ 10 h 103"/>
                <a:gd name="T28" fmla="*/ 6 w 103"/>
                <a:gd name="T29" fmla="*/ 71 h 103"/>
                <a:gd name="T30" fmla="*/ 6 w 103"/>
                <a:gd name="T31" fmla="*/ 27 h 103"/>
                <a:gd name="T32" fmla="*/ 26 w 103"/>
                <a:gd name="T33" fmla="*/ 27 h 103"/>
                <a:gd name="T34" fmla="*/ 26 w 103"/>
                <a:gd name="T35" fmla="*/ 7 h 103"/>
                <a:gd name="T36" fmla="*/ 58 w 103"/>
                <a:gd name="T37" fmla="*/ 7 h 103"/>
                <a:gd name="T38" fmla="*/ 58 w 103"/>
                <a:gd name="T39" fmla="*/ 27 h 103"/>
                <a:gd name="T40" fmla="*/ 39 w 103"/>
                <a:gd name="T41" fmla="*/ 46 h 103"/>
                <a:gd name="T42" fmla="*/ 39 w 103"/>
                <a:gd name="T43" fmla="*/ 71 h 103"/>
                <a:gd name="T44" fmla="*/ 6 w 103"/>
                <a:gd name="T45" fmla="*/ 71 h 103"/>
                <a:gd name="T46" fmla="*/ 57 w 103"/>
                <a:gd name="T47" fmla="*/ 36 h 103"/>
                <a:gd name="T48" fmla="*/ 57 w 103"/>
                <a:gd name="T49" fmla="*/ 46 h 103"/>
                <a:gd name="T50" fmla="*/ 47 w 103"/>
                <a:gd name="T51" fmla="*/ 46 h 103"/>
                <a:gd name="T52" fmla="*/ 57 w 103"/>
                <a:gd name="T53" fmla="*/ 36 h 103"/>
                <a:gd name="T54" fmla="*/ 94 w 103"/>
                <a:gd name="T55" fmla="*/ 97 h 103"/>
                <a:gd name="T56" fmla="*/ 44 w 103"/>
                <a:gd name="T57" fmla="*/ 97 h 103"/>
                <a:gd name="T58" fmla="*/ 45 w 103"/>
                <a:gd name="T59" fmla="*/ 51 h 103"/>
                <a:gd name="T60" fmla="*/ 63 w 103"/>
                <a:gd name="T61" fmla="*/ 53 h 103"/>
                <a:gd name="T62" fmla="*/ 63 w 103"/>
                <a:gd name="T63" fmla="*/ 33 h 103"/>
                <a:gd name="T64" fmla="*/ 96 w 103"/>
                <a:gd name="T65" fmla="*/ 33 h 103"/>
                <a:gd name="T66" fmla="*/ 94 w 103"/>
                <a:gd name="T67" fmla="*/ 9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3" h="103">
                  <a:moveTo>
                    <a:pt x="63" y="27"/>
                  </a:moveTo>
                  <a:lnTo>
                    <a:pt x="65" y="2"/>
                  </a:lnTo>
                  <a:lnTo>
                    <a:pt x="19" y="0"/>
                  </a:lnTo>
                  <a:lnTo>
                    <a:pt x="1" y="20"/>
                  </a:lnTo>
                  <a:lnTo>
                    <a:pt x="0" y="77"/>
                  </a:lnTo>
                  <a:lnTo>
                    <a:pt x="39" y="77"/>
                  </a:lnTo>
                  <a:lnTo>
                    <a:pt x="37" y="102"/>
                  </a:lnTo>
                  <a:lnTo>
                    <a:pt x="101" y="103"/>
                  </a:lnTo>
                  <a:lnTo>
                    <a:pt x="103" y="27"/>
                  </a:lnTo>
                  <a:lnTo>
                    <a:pt x="63" y="27"/>
                  </a:lnTo>
                  <a:close/>
                  <a:moveTo>
                    <a:pt x="19" y="10"/>
                  </a:moveTo>
                  <a:lnTo>
                    <a:pt x="19" y="20"/>
                  </a:lnTo>
                  <a:lnTo>
                    <a:pt x="9" y="20"/>
                  </a:lnTo>
                  <a:lnTo>
                    <a:pt x="19" y="10"/>
                  </a:lnTo>
                  <a:close/>
                  <a:moveTo>
                    <a:pt x="6" y="71"/>
                  </a:moveTo>
                  <a:lnTo>
                    <a:pt x="6" y="27"/>
                  </a:lnTo>
                  <a:lnTo>
                    <a:pt x="26" y="27"/>
                  </a:lnTo>
                  <a:lnTo>
                    <a:pt x="26" y="7"/>
                  </a:lnTo>
                  <a:lnTo>
                    <a:pt x="58" y="7"/>
                  </a:lnTo>
                  <a:lnTo>
                    <a:pt x="58" y="27"/>
                  </a:lnTo>
                  <a:lnTo>
                    <a:pt x="39" y="46"/>
                  </a:lnTo>
                  <a:lnTo>
                    <a:pt x="39" y="71"/>
                  </a:lnTo>
                  <a:lnTo>
                    <a:pt x="6" y="71"/>
                  </a:lnTo>
                  <a:close/>
                  <a:moveTo>
                    <a:pt x="57" y="36"/>
                  </a:moveTo>
                  <a:lnTo>
                    <a:pt x="57" y="46"/>
                  </a:lnTo>
                  <a:lnTo>
                    <a:pt x="47" y="46"/>
                  </a:lnTo>
                  <a:lnTo>
                    <a:pt x="57" y="36"/>
                  </a:lnTo>
                  <a:close/>
                  <a:moveTo>
                    <a:pt x="94" y="97"/>
                  </a:moveTo>
                  <a:lnTo>
                    <a:pt x="44" y="97"/>
                  </a:lnTo>
                  <a:lnTo>
                    <a:pt x="45" y="51"/>
                  </a:lnTo>
                  <a:lnTo>
                    <a:pt x="63" y="53"/>
                  </a:lnTo>
                  <a:lnTo>
                    <a:pt x="63" y="33"/>
                  </a:lnTo>
                  <a:lnTo>
                    <a:pt x="96" y="33"/>
                  </a:lnTo>
                  <a:lnTo>
                    <a:pt x="94" y="9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6" name="Freeform 45"/>
            <p:cNvSpPr>
              <a:spLocks noEditPoints="1"/>
            </p:cNvSpPr>
            <p:nvPr/>
          </p:nvSpPr>
          <p:spPr bwMode="auto">
            <a:xfrm>
              <a:off x="10564734" y="3941826"/>
              <a:ext cx="245165" cy="208464"/>
            </a:xfrm>
            <a:custGeom>
              <a:avLst/>
              <a:gdLst>
                <a:gd name="T0" fmla="*/ 76 w 102"/>
                <a:gd name="T1" fmla="*/ 1 h 87"/>
                <a:gd name="T2" fmla="*/ 7 w 102"/>
                <a:gd name="T3" fmla="*/ 22 h 87"/>
                <a:gd name="T4" fmla="*/ 1 w 102"/>
                <a:gd name="T5" fmla="*/ 32 h 87"/>
                <a:gd name="T6" fmla="*/ 15 w 102"/>
                <a:gd name="T7" fmla="*/ 80 h 87"/>
                <a:gd name="T8" fmla="*/ 26 w 102"/>
                <a:gd name="T9" fmla="*/ 86 h 87"/>
                <a:gd name="T10" fmla="*/ 95 w 102"/>
                <a:gd name="T11" fmla="*/ 65 h 87"/>
                <a:gd name="T12" fmla="*/ 101 w 102"/>
                <a:gd name="T13" fmla="*/ 55 h 87"/>
                <a:gd name="T14" fmla="*/ 87 w 102"/>
                <a:gd name="T15" fmla="*/ 7 h 87"/>
                <a:gd name="T16" fmla="*/ 76 w 102"/>
                <a:gd name="T17" fmla="*/ 1 h 87"/>
                <a:gd name="T18" fmla="*/ 8 w 102"/>
                <a:gd name="T19" fmla="*/ 27 h 87"/>
                <a:gd name="T20" fmla="*/ 78 w 102"/>
                <a:gd name="T21" fmla="*/ 7 h 87"/>
                <a:gd name="T22" fmla="*/ 81 w 102"/>
                <a:gd name="T23" fmla="*/ 8 h 87"/>
                <a:gd name="T24" fmla="*/ 84 w 102"/>
                <a:gd name="T25" fmla="*/ 17 h 87"/>
                <a:gd name="T26" fmla="*/ 9 w 102"/>
                <a:gd name="T27" fmla="*/ 38 h 87"/>
                <a:gd name="T28" fmla="*/ 7 w 102"/>
                <a:gd name="T29" fmla="*/ 30 h 87"/>
                <a:gd name="T30" fmla="*/ 8 w 102"/>
                <a:gd name="T31" fmla="*/ 27 h 87"/>
                <a:gd name="T32" fmla="*/ 94 w 102"/>
                <a:gd name="T33" fmla="*/ 60 h 87"/>
                <a:gd name="T34" fmla="*/ 24 w 102"/>
                <a:gd name="T35" fmla="*/ 80 h 87"/>
                <a:gd name="T36" fmla="*/ 21 w 102"/>
                <a:gd name="T37" fmla="*/ 78 h 87"/>
                <a:gd name="T38" fmla="*/ 14 w 102"/>
                <a:gd name="T39" fmla="*/ 54 h 87"/>
                <a:gd name="T40" fmla="*/ 88 w 102"/>
                <a:gd name="T41" fmla="*/ 33 h 87"/>
                <a:gd name="T42" fmla="*/ 95 w 102"/>
                <a:gd name="T43" fmla="*/ 57 h 87"/>
                <a:gd name="T44" fmla="*/ 94 w 102"/>
                <a:gd name="T45" fmla="*/ 60 h 87"/>
                <a:gd name="T46" fmla="*/ 22 w 102"/>
                <a:gd name="T47" fmla="*/ 64 h 87"/>
                <a:gd name="T48" fmla="*/ 27 w 102"/>
                <a:gd name="T49" fmla="*/ 62 h 87"/>
                <a:gd name="T50" fmla="*/ 31 w 102"/>
                <a:gd name="T51" fmla="*/ 73 h 87"/>
                <a:gd name="T52" fmla="*/ 25 w 102"/>
                <a:gd name="T53" fmla="*/ 74 h 87"/>
                <a:gd name="T54" fmla="*/ 22 w 102"/>
                <a:gd name="T55" fmla="*/ 64 h 87"/>
                <a:gd name="T56" fmla="*/ 33 w 102"/>
                <a:gd name="T57" fmla="*/ 60 h 87"/>
                <a:gd name="T58" fmla="*/ 38 w 102"/>
                <a:gd name="T59" fmla="*/ 59 h 87"/>
                <a:gd name="T60" fmla="*/ 41 w 102"/>
                <a:gd name="T61" fmla="*/ 70 h 87"/>
                <a:gd name="T62" fmla="*/ 36 w 102"/>
                <a:gd name="T63" fmla="*/ 71 h 87"/>
                <a:gd name="T64" fmla="*/ 33 w 102"/>
                <a:gd name="T65" fmla="*/ 60 h 87"/>
                <a:gd name="T66" fmla="*/ 43 w 102"/>
                <a:gd name="T67" fmla="*/ 57 h 87"/>
                <a:gd name="T68" fmla="*/ 49 w 102"/>
                <a:gd name="T69" fmla="*/ 56 h 87"/>
                <a:gd name="T70" fmla="*/ 52 w 102"/>
                <a:gd name="T71" fmla="*/ 66 h 87"/>
                <a:gd name="T72" fmla="*/ 47 w 102"/>
                <a:gd name="T73" fmla="*/ 68 h 87"/>
                <a:gd name="T74" fmla="*/ 43 w 102"/>
                <a:gd name="T75" fmla="*/ 5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2" h="87">
                  <a:moveTo>
                    <a:pt x="76" y="1"/>
                  </a:moveTo>
                  <a:cubicBezTo>
                    <a:pt x="7" y="22"/>
                    <a:pt x="7" y="22"/>
                    <a:pt x="7" y="22"/>
                  </a:cubicBezTo>
                  <a:cubicBezTo>
                    <a:pt x="2" y="23"/>
                    <a:pt x="0" y="28"/>
                    <a:pt x="1" y="32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7" y="84"/>
                    <a:pt x="21" y="87"/>
                    <a:pt x="26" y="86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100" y="64"/>
                    <a:pt x="102" y="59"/>
                    <a:pt x="101" y="55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5" y="3"/>
                    <a:pt x="81" y="0"/>
                    <a:pt x="76" y="1"/>
                  </a:cubicBezTo>
                  <a:close/>
                  <a:moveTo>
                    <a:pt x="8" y="27"/>
                  </a:moveTo>
                  <a:cubicBezTo>
                    <a:pt x="78" y="7"/>
                    <a:pt x="78" y="7"/>
                    <a:pt x="78" y="7"/>
                  </a:cubicBezTo>
                  <a:cubicBezTo>
                    <a:pt x="79" y="6"/>
                    <a:pt x="81" y="7"/>
                    <a:pt x="81" y="8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6" y="29"/>
                    <a:pt x="7" y="27"/>
                    <a:pt x="8" y="27"/>
                  </a:cubicBezTo>
                  <a:close/>
                  <a:moveTo>
                    <a:pt x="94" y="6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81"/>
                    <a:pt x="21" y="80"/>
                    <a:pt x="21" y="78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6" y="58"/>
                    <a:pt x="95" y="60"/>
                    <a:pt x="94" y="60"/>
                  </a:cubicBezTo>
                  <a:close/>
                  <a:moveTo>
                    <a:pt x="22" y="64"/>
                  </a:moveTo>
                  <a:cubicBezTo>
                    <a:pt x="27" y="62"/>
                    <a:pt x="27" y="62"/>
                    <a:pt x="27" y="62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25" y="74"/>
                    <a:pt x="25" y="74"/>
                    <a:pt x="25" y="74"/>
                  </a:cubicBezTo>
                  <a:lnTo>
                    <a:pt x="22" y="64"/>
                  </a:lnTo>
                  <a:close/>
                  <a:moveTo>
                    <a:pt x="33" y="60"/>
                  </a:moveTo>
                  <a:cubicBezTo>
                    <a:pt x="38" y="59"/>
                    <a:pt x="38" y="59"/>
                    <a:pt x="38" y="59"/>
                  </a:cubicBezTo>
                  <a:cubicBezTo>
                    <a:pt x="41" y="70"/>
                    <a:pt x="41" y="70"/>
                    <a:pt x="41" y="70"/>
                  </a:cubicBezTo>
                  <a:cubicBezTo>
                    <a:pt x="36" y="71"/>
                    <a:pt x="36" y="71"/>
                    <a:pt x="36" y="71"/>
                  </a:cubicBezTo>
                  <a:lnTo>
                    <a:pt x="33" y="60"/>
                  </a:lnTo>
                  <a:close/>
                  <a:moveTo>
                    <a:pt x="43" y="57"/>
                  </a:moveTo>
                  <a:cubicBezTo>
                    <a:pt x="49" y="56"/>
                    <a:pt x="49" y="56"/>
                    <a:pt x="49" y="56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47" y="68"/>
                    <a:pt x="47" y="68"/>
                    <a:pt x="47" y="68"/>
                  </a:cubicBezTo>
                  <a:lnTo>
                    <a:pt x="43" y="5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10655754" y="2423861"/>
              <a:ext cx="221676" cy="229016"/>
            </a:xfrm>
            <a:custGeom>
              <a:avLst/>
              <a:gdLst>
                <a:gd name="T0" fmla="*/ 65 w 92"/>
                <a:gd name="T1" fmla="*/ 96 h 96"/>
                <a:gd name="T2" fmla="*/ 36 w 92"/>
                <a:gd name="T3" fmla="*/ 49 h 96"/>
                <a:gd name="T4" fmla="*/ 36 w 92"/>
                <a:gd name="T5" fmla="*/ 72 h 96"/>
                <a:gd name="T6" fmla="*/ 0 w 92"/>
                <a:gd name="T7" fmla="*/ 36 h 96"/>
                <a:gd name="T8" fmla="*/ 36 w 92"/>
                <a:gd name="T9" fmla="*/ 0 h 96"/>
                <a:gd name="T10" fmla="*/ 36 w 92"/>
                <a:gd name="T11" fmla="*/ 24 h 96"/>
                <a:gd name="T12" fmla="*/ 65 w 92"/>
                <a:gd name="T1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96">
                  <a:moveTo>
                    <a:pt x="65" y="96"/>
                  </a:moveTo>
                  <a:cubicBezTo>
                    <a:pt x="76" y="77"/>
                    <a:pt x="78" y="48"/>
                    <a:pt x="36" y="49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86" y="22"/>
                    <a:pt x="92" y="68"/>
                    <a:pt x="65" y="9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8" name="Freeform 47"/>
            <p:cNvSpPr>
              <a:spLocks noEditPoints="1"/>
            </p:cNvSpPr>
            <p:nvPr/>
          </p:nvSpPr>
          <p:spPr bwMode="auto">
            <a:xfrm>
              <a:off x="10591159" y="2598560"/>
              <a:ext cx="206996" cy="146805"/>
            </a:xfrm>
            <a:custGeom>
              <a:avLst/>
              <a:gdLst>
                <a:gd name="T0" fmla="*/ 70 w 86"/>
                <a:gd name="T1" fmla="*/ 58 h 61"/>
                <a:gd name="T2" fmla="*/ 75 w 86"/>
                <a:gd name="T3" fmla="*/ 49 h 61"/>
                <a:gd name="T4" fmla="*/ 80 w 86"/>
                <a:gd name="T5" fmla="*/ 41 h 61"/>
                <a:gd name="T6" fmla="*/ 85 w 86"/>
                <a:gd name="T7" fmla="*/ 32 h 61"/>
                <a:gd name="T8" fmla="*/ 83 w 86"/>
                <a:gd name="T9" fmla="*/ 25 h 61"/>
                <a:gd name="T10" fmla="*/ 65 w 86"/>
                <a:gd name="T11" fmla="*/ 9 h 61"/>
                <a:gd name="T12" fmla="*/ 58 w 86"/>
                <a:gd name="T13" fmla="*/ 9 h 61"/>
                <a:gd name="T14" fmla="*/ 50 w 86"/>
                <a:gd name="T15" fmla="*/ 17 h 61"/>
                <a:gd name="T16" fmla="*/ 49 w 86"/>
                <a:gd name="T17" fmla="*/ 18 h 61"/>
                <a:gd name="T18" fmla="*/ 17 w 86"/>
                <a:gd name="T19" fmla="*/ 0 h 61"/>
                <a:gd name="T20" fmla="*/ 0 w 86"/>
                <a:gd name="T21" fmla="*/ 3 h 61"/>
                <a:gd name="T22" fmla="*/ 4 w 86"/>
                <a:gd name="T23" fmla="*/ 16 h 61"/>
                <a:gd name="T24" fmla="*/ 9 w 86"/>
                <a:gd name="T25" fmla="*/ 15 h 61"/>
                <a:gd name="T26" fmla="*/ 11 w 86"/>
                <a:gd name="T27" fmla="*/ 24 h 61"/>
                <a:gd name="T28" fmla="*/ 20 w 86"/>
                <a:gd name="T29" fmla="*/ 21 h 61"/>
                <a:gd name="T30" fmla="*/ 23 w 86"/>
                <a:gd name="T31" fmla="*/ 30 h 61"/>
                <a:gd name="T32" fmla="*/ 32 w 86"/>
                <a:gd name="T33" fmla="*/ 27 h 61"/>
                <a:gd name="T34" fmla="*/ 35 w 86"/>
                <a:gd name="T35" fmla="*/ 36 h 61"/>
                <a:gd name="T36" fmla="*/ 39 w 86"/>
                <a:gd name="T37" fmla="*/ 35 h 61"/>
                <a:gd name="T38" fmla="*/ 39 w 86"/>
                <a:gd name="T39" fmla="*/ 36 h 61"/>
                <a:gd name="T40" fmla="*/ 37 w 86"/>
                <a:gd name="T41" fmla="*/ 47 h 61"/>
                <a:gd name="T42" fmla="*/ 41 w 86"/>
                <a:gd name="T43" fmla="*/ 53 h 61"/>
                <a:gd name="T44" fmla="*/ 64 w 86"/>
                <a:gd name="T45" fmla="*/ 61 h 61"/>
                <a:gd name="T46" fmla="*/ 70 w 86"/>
                <a:gd name="T47" fmla="*/ 58 h 61"/>
                <a:gd name="T48" fmla="*/ 15 w 86"/>
                <a:gd name="T49" fmla="*/ 10 h 61"/>
                <a:gd name="T50" fmla="*/ 18 w 86"/>
                <a:gd name="T51" fmla="*/ 6 h 61"/>
                <a:gd name="T52" fmla="*/ 46 w 86"/>
                <a:gd name="T53" fmla="*/ 21 h 61"/>
                <a:gd name="T54" fmla="*/ 43 w 86"/>
                <a:gd name="T55" fmla="*/ 25 h 61"/>
                <a:gd name="T56" fmla="*/ 15 w 86"/>
                <a:gd name="T57" fmla="*/ 10 h 61"/>
                <a:gd name="T58" fmla="*/ 61 w 86"/>
                <a:gd name="T59" fmla="*/ 54 h 61"/>
                <a:gd name="T60" fmla="*/ 57 w 86"/>
                <a:gd name="T61" fmla="*/ 52 h 61"/>
                <a:gd name="T62" fmla="*/ 56 w 86"/>
                <a:gd name="T63" fmla="*/ 49 h 61"/>
                <a:gd name="T64" fmla="*/ 69 w 86"/>
                <a:gd name="T65" fmla="*/ 24 h 61"/>
                <a:gd name="T66" fmla="*/ 72 w 86"/>
                <a:gd name="T67" fmla="*/ 23 h 61"/>
                <a:gd name="T68" fmla="*/ 77 w 86"/>
                <a:gd name="T69" fmla="*/ 26 h 61"/>
                <a:gd name="T70" fmla="*/ 77 w 86"/>
                <a:gd name="T71" fmla="*/ 29 h 61"/>
                <a:gd name="T72" fmla="*/ 64 w 86"/>
                <a:gd name="T73" fmla="*/ 53 h 61"/>
                <a:gd name="T74" fmla="*/ 61 w 86"/>
                <a:gd name="T75" fmla="*/ 5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61">
                  <a:moveTo>
                    <a:pt x="70" y="58"/>
                  </a:moveTo>
                  <a:cubicBezTo>
                    <a:pt x="75" y="49"/>
                    <a:pt x="75" y="49"/>
                    <a:pt x="75" y="49"/>
                  </a:cubicBezTo>
                  <a:cubicBezTo>
                    <a:pt x="77" y="47"/>
                    <a:pt x="79" y="43"/>
                    <a:pt x="80" y="41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86" y="29"/>
                    <a:pt x="85" y="26"/>
                    <a:pt x="83" y="25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3" y="7"/>
                    <a:pt x="60" y="8"/>
                    <a:pt x="58" y="9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8"/>
                    <a:pt x="49" y="18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9" y="35"/>
                    <a:pt x="39" y="36"/>
                    <a:pt x="39" y="36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50"/>
                    <a:pt x="38" y="53"/>
                    <a:pt x="41" y="53"/>
                  </a:cubicBezTo>
                  <a:cubicBezTo>
                    <a:pt x="64" y="61"/>
                    <a:pt x="64" y="61"/>
                    <a:pt x="64" y="61"/>
                  </a:cubicBezTo>
                  <a:cubicBezTo>
                    <a:pt x="66" y="61"/>
                    <a:pt x="69" y="60"/>
                    <a:pt x="70" y="58"/>
                  </a:cubicBezTo>
                  <a:close/>
                  <a:moveTo>
                    <a:pt x="15" y="10"/>
                  </a:moveTo>
                  <a:cubicBezTo>
                    <a:pt x="18" y="6"/>
                    <a:pt x="18" y="6"/>
                    <a:pt x="18" y="6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3" y="25"/>
                    <a:pt x="43" y="25"/>
                    <a:pt x="43" y="25"/>
                  </a:cubicBezTo>
                  <a:lnTo>
                    <a:pt x="15" y="10"/>
                  </a:lnTo>
                  <a:close/>
                  <a:moveTo>
                    <a:pt x="61" y="54"/>
                  </a:moveTo>
                  <a:cubicBezTo>
                    <a:pt x="57" y="52"/>
                    <a:pt x="57" y="52"/>
                    <a:pt x="57" y="52"/>
                  </a:cubicBezTo>
                  <a:cubicBezTo>
                    <a:pt x="56" y="51"/>
                    <a:pt x="55" y="50"/>
                    <a:pt x="56" y="49"/>
                  </a:cubicBezTo>
                  <a:cubicBezTo>
                    <a:pt x="69" y="24"/>
                    <a:pt x="69" y="24"/>
                    <a:pt x="69" y="24"/>
                  </a:cubicBezTo>
                  <a:cubicBezTo>
                    <a:pt x="70" y="23"/>
                    <a:pt x="71" y="23"/>
                    <a:pt x="72" y="23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8" y="26"/>
                    <a:pt x="78" y="28"/>
                    <a:pt x="77" y="29"/>
                  </a:cubicBezTo>
                  <a:cubicBezTo>
                    <a:pt x="64" y="53"/>
                    <a:pt x="64" y="53"/>
                    <a:pt x="64" y="53"/>
                  </a:cubicBezTo>
                  <a:cubicBezTo>
                    <a:pt x="64" y="54"/>
                    <a:pt x="62" y="55"/>
                    <a:pt x="61" y="5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49" name="Freeform 48"/>
            <p:cNvSpPr>
              <a:spLocks noEditPoints="1"/>
            </p:cNvSpPr>
            <p:nvPr/>
          </p:nvSpPr>
          <p:spPr bwMode="auto">
            <a:xfrm>
              <a:off x="10447290" y="3814106"/>
              <a:ext cx="165890" cy="143869"/>
            </a:xfrm>
            <a:custGeom>
              <a:avLst/>
              <a:gdLst>
                <a:gd name="T0" fmla="*/ 56 w 69"/>
                <a:gd name="T1" fmla="*/ 0 h 60"/>
                <a:gd name="T2" fmla="*/ 13 w 69"/>
                <a:gd name="T3" fmla="*/ 0 h 60"/>
                <a:gd name="T4" fmla="*/ 0 w 69"/>
                <a:gd name="T5" fmla="*/ 13 h 60"/>
                <a:gd name="T6" fmla="*/ 0 w 69"/>
                <a:gd name="T7" fmla="*/ 58 h 60"/>
                <a:gd name="T8" fmla="*/ 2 w 69"/>
                <a:gd name="T9" fmla="*/ 60 h 60"/>
                <a:gd name="T10" fmla="*/ 66 w 69"/>
                <a:gd name="T11" fmla="*/ 60 h 60"/>
                <a:gd name="T12" fmla="*/ 69 w 69"/>
                <a:gd name="T13" fmla="*/ 58 h 60"/>
                <a:gd name="T14" fmla="*/ 69 w 69"/>
                <a:gd name="T15" fmla="*/ 13 h 60"/>
                <a:gd name="T16" fmla="*/ 56 w 69"/>
                <a:gd name="T17" fmla="*/ 0 h 60"/>
                <a:gd name="T18" fmla="*/ 34 w 69"/>
                <a:gd name="T19" fmla="*/ 51 h 60"/>
                <a:gd name="T20" fmla="*/ 13 w 69"/>
                <a:gd name="T21" fmla="*/ 34 h 60"/>
                <a:gd name="T22" fmla="*/ 26 w 69"/>
                <a:gd name="T23" fmla="*/ 34 h 60"/>
                <a:gd name="T24" fmla="*/ 26 w 69"/>
                <a:gd name="T25" fmla="*/ 21 h 60"/>
                <a:gd name="T26" fmla="*/ 43 w 69"/>
                <a:gd name="T27" fmla="*/ 21 h 60"/>
                <a:gd name="T28" fmla="*/ 43 w 69"/>
                <a:gd name="T29" fmla="*/ 34 h 60"/>
                <a:gd name="T30" fmla="*/ 56 w 69"/>
                <a:gd name="T31" fmla="*/ 34 h 60"/>
                <a:gd name="T32" fmla="*/ 34 w 69"/>
                <a:gd name="T33" fmla="*/ 51 h 60"/>
                <a:gd name="T34" fmla="*/ 10 w 69"/>
                <a:gd name="T35" fmla="*/ 9 h 60"/>
                <a:gd name="T36" fmla="*/ 15 w 69"/>
                <a:gd name="T37" fmla="*/ 4 h 60"/>
                <a:gd name="T38" fmla="*/ 54 w 69"/>
                <a:gd name="T39" fmla="*/ 4 h 60"/>
                <a:gd name="T40" fmla="*/ 58 w 69"/>
                <a:gd name="T41" fmla="*/ 9 h 60"/>
                <a:gd name="T42" fmla="*/ 10 w 69"/>
                <a:gd name="T43" fmla="*/ 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9" h="60">
                  <a:moveTo>
                    <a:pt x="56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9"/>
                    <a:pt x="1" y="60"/>
                    <a:pt x="2" y="60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68" y="60"/>
                    <a:pt x="69" y="59"/>
                    <a:pt x="69" y="58"/>
                  </a:cubicBezTo>
                  <a:cubicBezTo>
                    <a:pt x="69" y="13"/>
                    <a:pt x="69" y="13"/>
                    <a:pt x="69" y="13"/>
                  </a:cubicBezTo>
                  <a:lnTo>
                    <a:pt x="56" y="0"/>
                  </a:lnTo>
                  <a:close/>
                  <a:moveTo>
                    <a:pt x="34" y="51"/>
                  </a:moveTo>
                  <a:cubicBezTo>
                    <a:pt x="13" y="34"/>
                    <a:pt x="13" y="34"/>
                    <a:pt x="13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56" y="34"/>
                    <a:pt x="56" y="34"/>
                    <a:pt x="56" y="34"/>
                  </a:cubicBezTo>
                  <a:lnTo>
                    <a:pt x="34" y="51"/>
                  </a:lnTo>
                  <a:close/>
                  <a:moveTo>
                    <a:pt x="10" y="9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8" y="9"/>
                    <a:pt x="58" y="9"/>
                    <a:pt x="5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0" name="Freeform 49"/>
            <p:cNvSpPr>
              <a:spLocks noEditPoints="1"/>
            </p:cNvSpPr>
            <p:nvPr/>
          </p:nvSpPr>
          <p:spPr bwMode="auto">
            <a:xfrm>
              <a:off x="10677774" y="2219802"/>
              <a:ext cx="136529" cy="186442"/>
            </a:xfrm>
            <a:custGeom>
              <a:avLst/>
              <a:gdLst>
                <a:gd name="T0" fmla="*/ 57 w 57"/>
                <a:gd name="T1" fmla="*/ 48 h 78"/>
                <a:gd name="T2" fmla="*/ 57 w 57"/>
                <a:gd name="T3" fmla="*/ 48 h 78"/>
                <a:gd name="T4" fmla="*/ 57 w 57"/>
                <a:gd name="T5" fmla="*/ 48 h 78"/>
                <a:gd name="T6" fmla="*/ 28 w 57"/>
                <a:gd name="T7" fmla="*/ 0 h 78"/>
                <a:gd name="T8" fmla="*/ 0 w 57"/>
                <a:gd name="T9" fmla="*/ 48 h 78"/>
                <a:gd name="T10" fmla="*/ 0 w 57"/>
                <a:gd name="T11" fmla="*/ 48 h 78"/>
                <a:gd name="T12" fmla="*/ 0 w 57"/>
                <a:gd name="T13" fmla="*/ 48 h 78"/>
                <a:gd name="T14" fmla="*/ 0 w 57"/>
                <a:gd name="T15" fmla="*/ 49 h 78"/>
                <a:gd name="T16" fmla="*/ 0 w 57"/>
                <a:gd name="T17" fmla="*/ 49 h 78"/>
                <a:gd name="T18" fmla="*/ 0 w 57"/>
                <a:gd name="T19" fmla="*/ 49 h 78"/>
                <a:gd name="T20" fmla="*/ 28 w 57"/>
                <a:gd name="T21" fmla="*/ 78 h 78"/>
                <a:gd name="T22" fmla="*/ 57 w 57"/>
                <a:gd name="T23" fmla="*/ 49 h 78"/>
                <a:gd name="T24" fmla="*/ 57 w 57"/>
                <a:gd name="T25" fmla="*/ 49 h 78"/>
                <a:gd name="T26" fmla="*/ 57 w 57"/>
                <a:gd name="T27" fmla="*/ 49 h 78"/>
                <a:gd name="T28" fmla="*/ 57 w 57"/>
                <a:gd name="T29" fmla="*/ 48 h 78"/>
                <a:gd name="T30" fmla="*/ 48 w 57"/>
                <a:gd name="T31" fmla="*/ 49 h 78"/>
                <a:gd name="T32" fmla="*/ 48 w 57"/>
                <a:gd name="T33" fmla="*/ 49 h 78"/>
                <a:gd name="T34" fmla="*/ 42 w 57"/>
                <a:gd name="T35" fmla="*/ 62 h 78"/>
                <a:gd name="T36" fmla="*/ 28 w 57"/>
                <a:gd name="T37" fmla="*/ 68 h 78"/>
                <a:gd name="T38" fmla="*/ 26 w 57"/>
                <a:gd name="T39" fmla="*/ 68 h 78"/>
                <a:gd name="T40" fmla="*/ 43 w 57"/>
                <a:gd name="T41" fmla="*/ 37 h 78"/>
                <a:gd name="T42" fmla="*/ 43 w 57"/>
                <a:gd name="T43" fmla="*/ 33 h 78"/>
                <a:gd name="T44" fmla="*/ 48 w 57"/>
                <a:gd name="T45" fmla="*/ 48 h 78"/>
                <a:gd name="T46" fmla="*/ 48 w 57"/>
                <a:gd name="T47" fmla="*/ 48 h 78"/>
                <a:gd name="T48" fmla="*/ 48 w 57"/>
                <a:gd name="T49" fmla="*/ 48 h 78"/>
                <a:gd name="T50" fmla="*/ 48 w 57"/>
                <a:gd name="T51" fmla="*/ 48 h 78"/>
                <a:gd name="T52" fmla="*/ 48 w 57"/>
                <a:gd name="T53" fmla="*/ 49 h 78"/>
                <a:gd name="T54" fmla="*/ 48 w 57"/>
                <a:gd name="T55" fmla="*/ 4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7" h="78"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24"/>
                    <a:pt x="28" y="0"/>
                    <a:pt x="28" y="0"/>
                  </a:cubicBezTo>
                  <a:cubicBezTo>
                    <a:pt x="28" y="0"/>
                    <a:pt x="0" y="24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65"/>
                    <a:pt x="13" y="78"/>
                    <a:pt x="28" y="78"/>
                  </a:cubicBezTo>
                  <a:cubicBezTo>
                    <a:pt x="44" y="78"/>
                    <a:pt x="57" y="65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8"/>
                    <a:pt x="57" y="48"/>
                    <a:pt x="57" y="48"/>
                  </a:cubicBezTo>
                  <a:close/>
                  <a:moveTo>
                    <a:pt x="48" y="49"/>
                  </a:moveTo>
                  <a:cubicBezTo>
                    <a:pt x="48" y="49"/>
                    <a:pt x="48" y="49"/>
                    <a:pt x="48" y="49"/>
                  </a:cubicBezTo>
                  <a:cubicBezTo>
                    <a:pt x="48" y="54"/>
                    <a:pt x="46" y="59"/>
                    <a:pt x="42" y="62"/>
                  </a:cubicBezTo>
                  <a:cubicBezTo>
                    <a:pt x="38" y="66"/>
                    <a:pt x="34" y="68"/>
                    <a:pt x="28" y="68"/>
                  </a:cubicBezTo>
                  <a:cubicBezTo>
                    <a:pt x="28" y="68"/>
                    <a:pt x="27" y="68"/>
                    <a:pt x="26" y="68"/>
                  </a:cubicBezTo>
                  <a:cubicBezTo>
                    <a:pt x="36" y="61"/>
                    <a:pt x="43" y="50"/>
                    <a:pt x="43" y="37"/>
                  </a:cubicBezTo>
                  <a:cubicBezTo>
                    <a:pt x="43" y="35"/>
                    <a:pt x="43" y="34"/>
                    <a:pt x="43" y="33"/>
                  </a:cubicBezTo>
                  <a:cubicBezTo>
                    <a:pt x="46" y="38"/>
                    <a:pt x="48" y="43"/>
                    <a:pt x="48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8"/>
                    <a:pt x="48" y="48"/>
                    <a:pt x="48" y="49"/>
                  </a:cubicBezTo>
                  <a:cubicBezTo>
                    <a:pt x="48" y="49"/>
                    <a:pt x="48" y="49"/>
                    <a:pt x="48" y="4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1" name="Freeform 50"/>
            <p:cNvSpPr>
              <a:spLocks noEditPoints="1"/>
            </p:cNvSpPr>
            <p:nvPr/>
          </p:nvSpPr>
          <p:spPr bwMode="auto">
            <a:xfrm>
              <a:off x="10530968" y="2084742"/>
              <a:ext cx="214335" cy="204059"/>
            </a:xfrm>
            <a:custGeom>
              <a:avLst/>
              <a:gdLst>
                <a:gd name="T0" fmla="*/ 52 w 89"/>
                <a:gd name="T1" fmla="*/ 3 h 85"/>
                <a:gd name="T2" fmla="*/ 4 w 89"/>
                <a:gd name="T3" fmla="*/ 36 h 85"/>
                <a:gd name="T4" fmla="*/ 3 w 89"/>
                <a:gd name="T5" fmla="*/ 45 h 85"/>
                <a:gd name="T6" fmla="*/ 28 w 89"/>
                <a:gd name="T7" fmla="*/ 82 h 85"/>
                <a:gd name="T8" fmla="*/ 37 w 89"/>
                <a:gd name="T9" fmla="*/ 83 h 85"/>
                <a:gd name="T10" fmla="*/ 85 w 89"/>
                <a:gd name="T11" fmla="*/ 50 h 85"/>
                <a:gd name="T12" fmla="*/ 87 w 89"/>
                <a:gd name="T13" fmla="*/ 41 h 85"/>
                <a:gd name="T14" fmla="*/ 61 w 89"/>
                <a:gd name="T15" fmla="*/ 4 h 85"/>
                <a:gd name="T16" fmla="*/ 52 w 89"/>
                <a:gd name="T17" fmla="*/ 3 h 85"/>
                <a:gd name="T18" fmla="*/ 38 w 89"/>
                <a:gd name="T19" fmla="*/ 48 h 85"/>
                <a:gd name="T20" fmla="*/ 31 w 89"/>
                <a:gd name="T21" fmla="*/ 71 h 85"/>
                <a:gd name="T22" fmla="*/ 11 w 89"/>
                <a:gd name="T23" fmla="*/ 42 h 85"/>
                <a:gd name="T24" fmla="*/ 38 w 89"/>
                <a:gd name="T25" fmla="*/ 48 h 85"/>
                <a:gd name="T26" fmla="*/ 14 w 89"/>
                <a:gd name="T27" fmla="*/ 40 h 85"/>
                <a:gd name="T28" fmla="*/ 52 w 89"/>
                <a:gd name="T29" fmla="*/ 13 h 85"/>
                <a:gd name="T30" fmla="*/ 43 w 89"/>
                <a:gd name="T31" fmla="*/ 41 h 85"/>
                <a:gd name="T32" fmla="*/ 14 w 89"/>
                <a:gd name="T33" fmla="*/ 40 h 85"/>
                <a:gd name="T34" fmla="*/ 39 w 89"/>
                <a:gd name="T35" fmla="*/ 48 h 85"/>
                <a:gd name="T36" fmla="*/ 50 w 89"/>
                <a:gd name="T37" fmla="*/ 50 h 85"/>
                <a:gd name="T38" fmla="*/ 51 w 89"/>
                <a:gd name="T39" fmla="*/ 40 h 85"/>
                <a:gd name="T40" fmla="*/ 74 w 89"/>
                <a:gd name="T41" fmla="*/ 47 h 85"/>
                <a:gd name="T42" fmla="*/ 38 w 89"/>
                <a:gd name="T43" fmla="*/ 72 h 85"/>
                <a:gd name="T44" fmla="*/ 39 w 89"/>
                <a:gd name="T45" fmla="*/ 48 h 85"/>
                <a:gd name="T46" fmla="*/ 51 w 89"/>
                <a:gd name="T47" fmla="*/ 39 h 85"/>
                <a:gd name="T48" fmla="*/ 55 w 89"/>
                <a:gd name="T49" fmla="*/ 11 h 85"/>
                <a:gd name="T50" fmla="*/ 75 w 89"/>
                <a:gd name="T51" fmla="*/ 40 h 85"/>
                <a:gd name="T52" fmla="*/ 51 w 89"/>
                <a:gd name="T53" fmla="*/ 3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85">
                  <a:moveTo>
                    <a:pt x="52" y="3"/>
                  </a:moveTo>
                  <a:cubicBezTo>
                    <a:pt x="4" y="36"/>
                    <a:pt x="4" y="36"/>
                    <a:pt x="4" y="36"/>
                  </a:cubicBezTo>
                  <a:cubicBezTo>
                    <a:pt x="1" y="38"/>
                    <a:pt x="0" y="42"/>
                    <a:pt x="3" y="45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30" y="85"/>
                    <a:pt x="34" y="85"/>
                    <a:pt x="37" y="83"/>
                  </a:cubicBezTo>
                  <a:cubicBezTo>
                    <a:pt x="85" y="50"/>
                    <a:pt x="85" y="50"/>
                    <a:pt x="85" y="50"/>
                  </a:cubicBezTo>
                  <a:cubicBezTo>
                    <a:pt x="88" y="48"/>
                    <a:pt x="89" y="44"/>
                    <a:pt x="87" y="41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9" y="1"/>
                    <a:pt x="55" y="0"/>
                    <a:pt x="52" y="3"/>
                  </a:cubicBezTo>
                  <a:close/>
                  <a:moveTo>
                    <a:pt x="38" y="48"/>
                  </a:moveTo>
                  <a:cubicBezTo>
                    <a:pt x="31" y="71"/>
                    <a:pt x="31" y="71"/>
                    <a:pt x="31" y="71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38" y="48"/>
                  </a:lnTo>
                  <a:close/>
                  <a:moveTo>
                    <a:pt x="14" y="40"/>
                  </a:moveTo>
                  <a:cubicBezTo>
                    <a:pt x="52" y="13"/>
                    <a:pt x="52" y="13"/>
                    <a:pt x="52" y="13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14" y="40"/>
                  </a:lnTo>
                  <a:close/>
                  <a:moveTo>
                    <a:pt x="39" y="48"/>
                  </a:moveTo>
                  <a:cubicBezTo>
                    <a:pt x="50" y="50"/>
                    <a:pt x="50" y="50"/>
                    <a:pt x="50" y="50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38" y="72"/>
                    <a:pt x="38" y="72"/>
                    <a:pt x="38" y="72"/>
                  </a:cubicBezTo>
                  <a:lnTo>
                    <a:pt x="39" y="48"/>
                  </a:lnTo>
                  <a:close/>
                  <a:moveTo>
                    <a:pt x="51" y="39"/>
                  </a:moveTo>
                  <a:cubicBezTo>
                    <a:pt x="55" y="11"/>
                    <a:pt x="55" y="11"/>
                    <a:pt x="55" y="11"/>
                  </a:cubicBezTo>
                  <a:cubicBezTo>
                    <a:pt x="75" y="40"/>
                    <a:pt x="75" y="40"/>
                    <a:pt x="75" y="40"/>
                  </a:cubicBezTo>
                  <a:lnTo>
                    <a:pt x="51" y="3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2" name="Freeform 51"/>
            <p:cNvSpPr>
              <a:spLocks noEditPoints="1"/>
            </p:cNvSpPr>
            <p:nvPr/>
          </p:nvSpPr>
          <p:spPr bwMode="auto">
            <a:xfrm>
              <a:off x="10447290" y="1967298"/>
              <a:ext cx="162954" cy="165890"/>
            </a:xfrm>
            <a:custGeom>
              <a:avLst/>
              <a:gdLst>
                <a:gd name="T0" fmla="*/ 34 w 68"/>
                <a:gd name="T1" fmla="*/ 0 h 69"/>
                <a:gd name="T2" fmla="*/ 0 w 68"/>
                <a:gd name="T3" fmla="*/ 35 h 69"/>
                <a:gd name="T4" fmla="*/ 34 w 68"/>
                <a:gd name="T5" fmla="*/ 69 h 69"/>
                <a:gd name="T6" fmla="*/ 68 w 68"/>
                <a:gd name="T7" fmla="*/ 35 h 69"/>
                <a:gd name="T8" fmla="*/ 34 w 68"/>
                <a:gd name="T9" fmla="*/ 0 h 69"/>
                <a:gd name="T10" fmla="*/ 34 w 68"/>
                <a:gd name="T11" fmla="*/ 62 h 69"/>
                <a:gd name="T12" fmla="*/ 7 w 68"/>
                <a:gd name="T13" fmla="*/ 35 h 69"/>
                <a:gd name="T14" fmla="*/ 34 w 68"/>
                <a:gd name="T15" fmla="*/ 7 h 69"/>
                <a:gd name="T16" fmla="*/ 62 w 68"/>
                <a:gd name="T17" fmla="*/ 35 h 69"/>
                <a:gd name="T18" fmla="*/ 34 w 68"/>
                <a:gd name="T19" fmla="*/ 62 h 69"/>
                <a:gd name="T20" fmla="*/ 22 w 68"/>
                <a:gd name="T21" fmla="*/ 24 h 69"/>
                <a:gd name="T22" fmla="*/ 36 w 68"/>
                <a:gd name="T23" fmla="*/ 35 h 69"/>
                <a:gd name="T24" fmla="*/ 22 w 68"/>
                <a:gd name="T25" fmla="*/ 45 h 69"/>
                <a:gd name="T26" fmla="*/ 22 w 68"/>
                <a:gd name="T27" fmla="*/ 24 h 69"/>
                <a:gd name="T28" fmla="*/ 39 w 68"/>
                <a:gd name="T29" fmla="*/ 24 h 69"/>
                <a:gd name="T30" fmla="*/ 54 w 68"/>
                <a:gd name="T31" fmla="*/ 35 h 69"/>
                <a:gd name="T32" fmla="*/ 39 w 68"/>
                <a:gd name="T33" fmla="*/ 45 h 69"/>
                <a:gd name="T34" fmla="*/ 39 w 68"/>
                <a:gd name="T35" fmla="*/ 2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" h="69">
                  <a:moveTo>
                    <a:pt x="34" y="0"/>
                  </a:moveTo>
                  <a:cubicBezTo>
                    <a:pt x="15" y="0"/>
                    <a:pt x="0" y="16"/>
                    <a:pt x="0" y="35"/>
                  </a:cubicBezTo>
                  <a:cubicBezTo>
                    <a:pt x="0" y="53"/>
                    <a:pt x="15" y="69"/>
                    <a:pt x="34" y="69"/>
                  </a:cubicBezTo>
                  <a:cubicBezTo>
                    <a:pt x="53" y="69"/>
                    <a:pt x="68" y="53"/>
                    <a:pt x="68" y="35"/>
                  </a:cubicBezTo>
                  <a:cubicBezTo>
                    <a:pt x="68" y="16"/>
                    <a:pt x="53" y="0"/>
                    <a:pt x="34" y="0"/>
                  </a:cubicBezTo>
                  <a:close/>
                  <a:moveTo>
                    <a:pt x="34" y="62"/>
                  </a:moveTo>
                  <a:cubicBezTo>
                    <a:pt x="19" y="62"/>
                    <a:pt x="7" y="50"/>
                    <a:pt x="7" y="35"/>
                  </a:cubicBezTo>
                  <a:cubicBezTo>
                    <a:pt x="7" y="19"/>
                    <a:pt x="19" y="7"/>
                    <a:pt x="34" y="7"/>
                  </a:cubicBezTo>
                  <a:cubicBezTo>
                    <a:pt x="50" y="7"/>
                    <a:pt x="62" y="19"/>
                    <a:pt x="62" y="35"/>
                  </a:cubicBezTo>
                  <a:cubicBezTo>
                    <a:pt x="62" y="50"/>
                    <a:pt x="50" y="62"/>
                    <a:pt x="34" y="62"/>
                  </a:cubicBezTo>
                  <a:close/>
                  <a:moveTo>
                    <a:pt x="22" y="24"/>
                  </a:moveTo>
                  <a:cubicBezTo>
                    <a:pt x="36" y="35"/>
                    <a:pt x="36" y="35"/>
                    <a:pt x="36" y="35"/>
                  </a:cubicBezTo>
                  <a:cubicBezTo>
                    <a:pt x="22" y="45"/>
                    <a:pt x="22" y="45"/>
                    <a:pt x="22" y="45"/>
                  </a:cubicBezTo>
                  <a:lnTo>
                    <a:pt x="22" y="24"/>
                  </a:lnTo>
                  <a:close/>
                  <a:moveTo>
                    <a:pt x="39" y="24"/>
                  </a:moveTo>
                  <a:cubicBezTo>
                    <a:pt x="54" y="35"/>
                    <a:pt x="54" y="35"/>
                    <a:pt x="54" y="35"/>
                  </a:cubicBezTo>
                  <a:cubicBezTo>
                    <a:pt x="39" y="45"/>
                    <a:pt x="39" y="45"/>
                    <a:pt x="39" y="45"/>
                  </a:cubicBezTo>
                  <a:lnTo>
                    <a:pt x="39" y="2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3" name="Freeform 52"/>
            <p:cNvSpPr>
              <a:spLocks noEditPoints="1"/>
            </p:cNvSpPr>
            <p:nvPr/>
          </p:nvSpPr>
          <p:spPr bwMode="auto">
            <a:xfrm>
              <a:off x="10522160" y="2318162"/>
              <a:ext cx="129189" cy="148273"/>
            </a:xfrm>
            <a:custGeom>
              <a:avLst/>
              <a:gdLst>
                <a:gd name="T0" fmla="*/ 50 w 54"/>
                <a:gd name="T1" fmla="*/ 12 h 62"/>
                <a:gd name="T2" fmla="*/ 42 w 54"/>
                <a:gd name="T3" fmla="*/ 5 h 62"/>
                <a:gd name="T4" fmla="*/ 33 w 54"/>
                <a:gd name="T5" fmla="*/ 0 h 62"/>
                <a:gd name="T6" fmla="*/ 6 w 54"/>
                <a:gd name="T7" fmla="*/ 0 h 62"/>
                <a:gd name="T8" fmla="*/ 0 w 54"/>
                <a:gd name="T9" fmla="*/ 6 h 62"/>
                <a:gd name="T10" fmla="*/ 0 w 54"/>
                <a:gd name="T11" fmla="*/ 56 h 62"/>
                <a:gd name="T12" fmla="*/ 6 w 54"/>
                <a:gd name="T13" fmla="*/ 62 h 62"/>
                <a:gd name="T14" fmla="*/ 48 w 54"/>
                <a:gd name="T15" fmla="*/ 62 h 62"/>
                <a:gd name="T16" fmla="*/ 54 w 54"/>
                <a:gd name="T17" fmla="*/ 56 h 62"/>
                <a:gd name="T18" fmla="*/ 54 w 54"/>
                <a:gd name="T19" fmla="*/ 21 h 62"/>
                <a:gd name="T20" fmla="*/ 50 w 54"/>
                <a:gd name="T21" fmla="*/ 12 h 62"/>
                <a:gd name="T22" fmla="*/ 35 w 54"/>
                <a:gd name="T23" fmla="*/ 9 h 62"/>
                <a:gd name="T24" fmla="*/ 35 w 54"/>
                <a:gd name="T25" fmla="*/ 9 h 62"/>
                <a:gd name="T26" fmla="*/ 37 w 54"/>
                <a:gd name="T27" fmla="*/ 10 h 62"/>
                <a:gd name="T28" fmla="*/ 44 w 54"/>
                <a:gd name="T29" fmla="*/ 17 h 62"/>
                <a:gd name="T30" fmla="*/ 45 w 54"/>
                <a:gd name="T31" fmla="*/ 19 h 62"/>
                <a:gd name="T32" fmla="*/ 46 w 54"/>
                <a:gd name="T33" fmla="*/ 20 h 62"/>
                <a:gd name="T34" fmla="*/ 35 w 54"/>
                <a:gd name="T35" fmla="*/ 20 h 62"/>
                <a:gd name="T36" fmla="*/ 35 w 54"/>
                <a:gd name="T37" fmla="*/ 9 h 62"/>
                <a:gd name="T38" fmla="*/ 46 w 54"/>
                <a:gd name="T39" fmla="*/ 54 h 62"/>
                <a:gd name="T40" fmla="*/ 8 w 54"/>
                <a:gd name="T41" fmla="*/ 54 h 62"/>
                <a:gd name="T42" fmla="*/ 8 w 54"/>
                <a:gd name="T43" fmla="*/ 8 h 62"/>
                <a:gd name="T44" fmla="*/ 31 w 54"/>
                <a:gd name="T45" fmla="*/ 8 h 62"/>
                <a:gd name="T46" fmla="*/ 31 w 54"/>
                <a:gd name="T47" fmla="*/ 23 h 62"/>
                <a:gd name="T48" fmla="*/ 46 w 54"/>
                <a:gd name="T49" fmla="*/ 23 h 62"/>
                <a:gd name="T50" fmla="*/ 46 w 54"/>
                <a:gd name="T51" fmla="*/ 5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4" h="62">
                  <a:moveTo>
                    <a:pt x="50" y="12"/>
                  </a:moveTo>
                  <a:cubicBezTo>
                    <a:pt x="42" y="5"/>
                    <a:pt x="42" y="5"/>
                    <a:pt x="42" y="5"/>
                  </a:cubicBezTo>
                  <a:cubicBezTo>
                    <a:pt x="40" y="2"/>
                    <a:pt x="36" y="0"/>
                    <a:pt x="3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9"/>
                    <a:pt x="3" y="62"/>
                    <a:pt x="6" y="62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51" y="62"/>
                    <a:pt x="54" y="59"/>
                    <a:pt x="54" y="56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18"/>
                    <a:pt x="52" y="14"/>
                    <a:pt x="50" y="12"/>
                  </a:cubicBezTo>
                  <a:close/>
                  <a:moveTo>
                    <a:pt x="35" y="9"/>
                  </a:moveTo>
                  <a:cubicBezTo>
                    <a:pt x="35" y="9"/>
                    <a:pt x="35" y="9"/>
                    <a:pt x="35" y="9"/>
                  </a:cubicBezTo>
                  <a:cubicBezTo>
                    <a:pt x="36" y="9"/>
                    <a:pt x="37" y="10"/>
                    <a:pt x="37" y="10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8"/>
                    <a:pt x="45" y="19"/>
                  </a:cubicBezTo>
                  <a:cubicBezTo>
                    <a:pt x="46" y="19"/>
                    <a:pt x="46" y="19"/>
                    <a:pt x="46" y="20"/>
                  </a:cubicBezTo>
                  <a:cubicBezTo>
                    <a:pt x="35" y="20"/>
                    <a:pt x="35" y="20"/>
                    <a:pt x="35" y="20"/>
                  </a:cubicBezTo>
                  <a:lnTo>
                    <a:pt x="35" y="9"/>
                  </a:lnTo>
                  <a:close/>
                  <a:moveTo>
                    <a:pt x="46" y="54"/>
                  </a:moveTo>
                  <a:cubicBezTo>
                    <a:pt x="8" y="54"/>
                    <a:pt x="8" y="54"/>
                    <a:pt x="8" y="54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46" y="23"/>
                    <a:pt x="46" y="23"/>
                    <a:pt x="46" y="23"/>
                  </a:cubicBezTo>
                  <a:lnTo>
                    <a:pt x="46" y="5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4" name="Freeform 53"/>
            <p:cNvSpPr>
              <a:spLocks noEditPoints="1"/>
            </p:cNvSpPr>
            <p:nvPr/>
          </p:nvSpPr>
          <p:spPr bwMode="auto">
            <a:xfrm>
              <a:off x="10511884" y="2764449"/>
              <a:ext cx="209932" cy="223144"/>
            </a:xfrm>
            <a:custGeom>
              <a:avLst/>
              <a:gdLst>
                <a:gd name="T0" fmla="*/ 78 w 87"/>
                <a:gd name="T1" fmla="*/ 0 h 93"/>
                <a:gd name="T2" fmla="*/ 9 w 87"/>
                <a:gd name="T3" fmla="*/ 0 h 93"/>
                <a:gd name="T4" fmla="*/ 0 w 87"/>
                <a:gd name="T5" fmla="*/ 9 h 93"/>
                <a:gd name="T6" fmla="*/ 0 w 87"/>
                <a:gd name="T7" fmla="*/ 84 h 93"/>
                <a:gd name="T8" fmla="*/ 9 w 87"/>
                <a:gd name="T9" fmla="*/ 93 h 93"/>
                <a:gd name="T10" fmla="*/ 78 w 87"/>
                <a:gd name="T11" fmla="*/ 93 h 93"/>
                <a:gd name="T12" fmla="*/ 87 w 87"/>
                <a:gd name="T13" fmla="*/ 84 h 93"/>
                <a:gd name="T14" fmla="*/ 87 w 87"/>
                <a:gd name="T15" fmla="*/ 9 h 93"/>
                <a:gd name="T16" fmla="*/ 78 w 87"/>
                <a:gd name="T17" fmla="*/ 0 h 93"/>
                <a:gd name="T18" fmla="*/ 75 w 87"/>
                <a:gd name="T19" fmla="*/ 81 h 93"/>
                <a:gd name="T20" fmla="*/ 12 w 87"/>
                <a:gd name="T21" fmla="*/ 81 h 93"/>
                <a:gd name="T22" fmla="*/ 12 w 87"/>
                <a:gd name="T23" fmla="*/ 12 h 93"/>
                <a:gd name="T24" fmla="*/ 75 w 87"/>
                <a:gd name="T25" fmla="*/ 12 h 93"/>
                <a:gd name="T26" fmla="*/ 75 w 87"/>
                <a:gd name="T27" fmla="*/ 81 h 93"/>
                <a:gd name="T28" fmla="*/ 23 w 87"/>
                <a:gd name="T29" fmla="*/ 41 h 93"/>
                <a:gd name="T30" fmla="*/ 64 w 87"/>
                <a:gd name="T31" fmla="*/ 41 h 93"/>
                <a:gd name="T32" fmla="*/ 64 w 87"/>
                <a:gd name="T33" fmla="*/ 46 h 93"/>
                <a:gd name="T34" fmla="*/ 23 w 87"/>
                <a:gd name="T35" fmla="*/ 46 h 93"/>
                <a:gd name="T36" fmla="*/ 23 w 87"/>
                <a:gd name="T37" fmla="*/ 41 h 93"/>
                <a:gd name="T38" fmla="*/ 23 w 87"/>
                <a:gd name="T39" fmla="*/ 52 h 93"/>
                <a:gd name="T40" fmla="*/ 64 w 87"/>
                <a:gd name="T41" fmla="*/ 52 h 93"/>
                <a:gd name="T42" fmla="*/ 64 w 87"/>
                <a:gd name="T43" fmla="*/ 58 h 93"/>
                <a:gd name="T44" fmla="*/ 23 w 87"/>
                <a:gd name="T45" fmla="*/ 58 h 93"/>
                <a:gd name="T46" fmla="*/ 23 w 87"/>
                <a:gd name="T47" fmla="*/ 52 h 93"/>
                <a:gd name="T48" fmla="*/ 23 w 87"/>
                <a:gd name="T49" fmla="*/ 64 h 93"/>
                <a:gd name="T50" fmla="*/ 64 w 87"/>
                <a:gd name="T51" fmla="*/ 64 h 93"/>
                <a:gd name="T52" fmla="*/ 64 w 87"/>
                <a:gd name="T53" fmla="*/ 69 h 93"/>
                <a:gd name="T54" fmla="*/ 23 w 87"/>
                <a:gd name="T55" fmla="*/ 69 h 93"/>
                <a:gd name="T56" fmla="*/ 23 w 87"/>
                <a:gd name="T57" fmla="*/ 64 h 93"/>
                <a:gd name="T58" fmla="*/ 23 w 87"/>
                <a:gd name="T59" fmla="*/ 29 h 93"/>
                <a:gd name="T60" fmla="*/ 64 w 87"/>
                <a:gd name="T61" fmla="*/ 29 h 93"/>
                <a:gd name="T62" fmla="*/ 64 w 87"/>
                <a:gd name="T63" fmla="*/ 35 h 93"/>
                <a:gd name="T64" fmla="*/ 23 w 87"/>
                <a:gd name="T65" fmla="*/ 35 h 93"/>
                <a:gd name="T66" fmla="*/ 23 w 87"/>
                <a:gd name="T67" fmla="*/ 2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7" h="93">
                  <a:moveTo>
                    <a:pt x="78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9"/>
                    <a:pt x="4" y="93"/>
                    <a:pt x="9" y="93"/>
                  </a:cubicBezTo>
                  <a:cubicBezTo>
                    <a:pt x="78" y="93"/>
                    <a:pt x="78" y="93"/>
                    <a:pt x="78" y="93"/>
                  </a:cubicBezTo>
                  <a:cubicBezTo>
                    <a:pt x="83" y="93"/>
                    <a:pt x="87" y="89"/>
                    <a:pt x="87" y="84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4"/>
                    <a:pt x="83" y="0"/>
                    <a:pt x="78" y="0"/>
                  </a:cubicBezTo>
                  <a:close/>
                  <a:moveTo>
                    <a:pt x="75" y="81"/>
                  </a:moveTo>
                  <a:cubicBezTo>
                    <a:pt x="12" y="81"/>
                    <a:pt x="12" y="81"/>
                    <a:pt x="12" y="8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81"/>
                  </a:lnTo>
                  <a:close/>
                  <a:moveTo>
                    <a:pt x="23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23" y="46"/>
                    <a:pt x="23" y="46"/>
                    <a:pt x="23" y="46"/>
                  </a:cubicBezTo>
                  <a:lnTo>
                    <a:pt x="23" y="41"/>
                  </a:lnTo>
                  <a:close/>
                  <a:moveTo>
                    <a:pt x="23" y="52"/>
                  </a:moveTo>
                  <a:cubicBezTo>
                    <a:pt x="64" y="52"/>
                    <a:pt x="64" y="52"/>
                    <a:pt x="64" y="52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23" y="58"/>
                    <a:pt x="23" y="58"/>
                    <a:pt x="23" y="58"/>
                  </a:cubicBezTo>
                  <a:lnTo>
                    <a:pt x="23" y="52"/>
                  </a:lnTo>
                  <a:close/>
                  <a:moveTo>
                    <a:pt x="23" y="64"/>
                  </a:moveTo>
                  <a:cubicBezTo>
                    <a:pt x="64" y="64"/>
                    <a:pt x="64" y="64"/>
                    <a:pt x="64" y="64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23" y="69"/>
                    <a:pt x="23" y="69"/>
                    <a:pt x="23" y="69"/>
                  </a:cubicBezTo>
                  <a:lnTo>
                    <a:pt x="23" y="64"/>
                  </a:lnTo>
                  <a:close/>
                  <a:moveTo>
                    <a:pt x="23" y="29"/>
                  </a:moveTo>
                  <a:cubicBezTo>
                    <a:pt x="64" y="29"/>
                    <a:pt x="64" y="29"/>
                    <a:pt x="64" y="29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23" y="35"/>
                    <a:pt x="23" y="35"/>
                    <a:pt x="23" y="35"/>
                  </a:cubicBezTo>
                  <a:lnTo>
                    <a:pt x="23" y="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5" name="Freeform 54"/>
            <p:cNvSpPr>
              <a:spLocks noEditPoints="1"/>
            </p:cNvSpPr>
            <p:nvPr/>
          </p:nvSpPr>
          <p:spPr bwMode="auto">
            <a:xfrm>
              <a:off x="10473715" y="3030167"/>
              <a:ext cx="196719" cy="148273"/>
            </a:xfrm>
            <a:custGeom>
              <a:avLst/>
              <a:gdLst>
                <a:gd name="T0" fmla="*/ 0 w 134"/>
                <a:gd name="T1" fmla="*/ 0 h 101"/>
                <a:gd name="T2" fmla="*/ 0 w 134"/>
                <a:gd name="T3" fmla="*/ 101 h 101"/>
                <a:gd name="T4" fmla="*/ 134 w 134"/>
                <a:gd name="T5" fmla="*/ 101 h 101"/>
                <a:gd name="T6" fmla="*/ 134 w 134"/>
                <a:gd name="T7" fmla="*/ 0 h 101"/>
                <a:gd name="T8" fmla="*/ 0 w 134"/>
                <a:gd name="T9" fmla="*/ 0 h 101"/>
                <a:gd name="T10" fmla="*/ 25 w 134"/>
                <a:gd name="T11" fmla="*/ 93 h 101"/>
                <a:gd name="T12" fmla="*/ 8 w 134"/>
                <a:gd name="T13" fmla="*/ 93 h 101"/>
                <a:gd name="T14" fmla="*/ 8 w 134"/>
                <a:gd name="T15" fmla="*/ 77 h 101"/>
                <a:gd name="T16" fmla="*/ 25 w 134"/>
                <a:gd name="T17" fmla="*/ 77 h 101"/>
                <a:gd name="T18" fmla="*/ 25 w 134"/>
                <a:gd name="T19" fmla="*/ 93 h 101"/>
                <a:gd name="T20" fmla="*/ 25 w 134"/>
                <a:gd name="T21" fmla="*/ 59 h 101"/>
                <a:gd name="T22" fmla="*/ 8 w 134"/>
                <a:gd name="T23" fmla="*/ 59 h 101"/>
                <a:gd name="T24" fmla="*/ 8 w 134"/>
                <a:gd name="T25" fmla="*/ 43 h 101"/>
                <a:gd name="T26" fmla="*/ 25 w 134"/>
                <a:gd name="T27" fmla="*/ 43 h 101"/>
                <a:gd name="T28" fmla="*/ 25 w 134"/>
                <a:gd name="T29" fmla="*/ 59 h 101"/>
                <a:gd name="T30" fmla="*/ 25 w 134"/>
                <a:gd name="T31" fmla="*/ 26 h 101"/>
                <a:gd name="T32" fmla="*/ 8 w 134"/>
                <a:gd name="T33" fmla="*/ 26 h 101"/>
                <a:gd name="T34" fmla="*/ 8 w 134"/>
                <a:gd name="T35" fmla="*/ 8 h 101"/>
                <a:gd name="T36" fmla="*/ 25 w 134"/>
                <a:gd name="T37" fmla="*/ 8 h 101"/>
                <a:gd name="T38" fmla="*/ 25 w 134"/>
                <a:gd name="T39" fmla="*/ 26 h 101"/>
                <a:gd name="T40" fmla="*/ 102 w 134"/>
                <a:gd name="T41" fmla="*/ 93 h 101"/>
                <a:gd name="T42" fmla="*/ 35 w 134"/>
                <a:gd name="T43" fmla="*/ 93 h 101"/>
                <a:gd name="T44" fmla="*/ 35 w 134"/>
                <a:gd name="T45" fmla="*/ 8 h 101"/>
                <a:gd name="T46" fmla="*/ 102 w 134"/>
                <a:gd name="T47" fmla="*/ 8 h 101"/>
                <a:gd name="T48" fmla="*/ 102 w 134"/>
                <a:gd name="T49" fmla="*/ 93 h 101"/>
                <a:gd name="T50" fmla="*/ 126 w 134"/>
                <a:gd name="T51" fmla="*/ 93 h 101"/>
                <a:gd name="T52" fmla="*/ 110 w 134"/>
                <a:gd name="T53" fmla="*/ 93 h 101"/>
                <a:gd name="T54" fmla="*/ 110 w 134"/>
                <a:gd name="T55" fmla="*/ 77 h 101"/>
                <a:gd name="T56" fmla="*/ 126 w 134"/>
                <a:gd name="T57" fmla="*/ 77 h 101"/>
                <a:gd name="T58" fmla="*/ 126 w 134"/>
                <a:gd name="T59" fmla="*/ 93 h 101"/>
                <a:gd name="T60" fmla="*/ 126 w 134"/>
                <a:gd name="T61" fmla="*/ 59 h 101"/>
                <a:gd name="T62" fmla="*/ 110 w 134"/>
                <a:gd name="T63" fmla="*/ 59 h 101"/>
                <a:gd name="T64" fmla="*/ 110 w 134"/>
                <a:gd name="T65" fmla="*/ 43 h 101"/>
                <a:gd name="T66" fmla="*/ 126 w 134"/>
                <a:gd name="T67" fmla="*/ 43 h 101"/>
                <a:gd name="T68" fmla="*/ 126 w 134"/>
                <a:gd name="T69" fmla="*/ 59 h 101"/>
                <a:gd name="T70" fmla="*/ 126 w 134"/>
                <a:gd name="T71" fmla="*/ 26 h 101"/>
                <a:gd name="T72" fmla="*/ 110 w 134"/>
                <a:gd name="T73" fmla="*/ 26 h 101"/>
                <a:gd name="T74" fmla="*/ 110 w 134"/>
                <a:gd name="T75" fmla="*/ 8 h 101"/>
                <a:gd name="T76" fmla="*/ 126 w 134"/>
                <a:gd name="T77" fmla="*/ 8 h 101"/>
                <a:gd name="T78" fmla="*/ 126 w 134"/>
                <a:gd name="T79" fmla="*/ 26 h 101"/>
                <a:gd name="T80" fmla="*/ 51 w 134"/>
                <a:gd name="T81" fmla="*/ 26 h 101"/>
                <a:gd name="T82" fmla="*/ 51 w 134"/>
                <a:gd name="T83" fmla="*/ 77 h 101"/>
                <a:gd name="T84" fmla="*/ 84 w 134"/>
                <a:gd name="T85" fmla="*/ 51 h 101"/>
                <a:gd name="T86" fmla="*/ 51 w 134"/>
                <a:gd name="T87" fmla="*/ 2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4" h="101">
                  <a:moveTo>
                    <a:pt x="0" y="0"/>
                  </a:moveTo>
                  <a:lnTo>
                    <a:pt x="0" y="101"/>
                  </a:lnTo>
                  <a:lnTo>
                    <a:pt x="134" y="101"/>
                  </a:lnTo>
                  <a:lnTo>
                    <a:pt x="134" y="0"/>
                  </a:lnTo>
                  <a:lnTo>
                    <a:pt x="0" y="0"/>
                  </a:lnTo>
                  <a:close/>
                  <a:moveTo>
                    <a:pt x="25" y="93"/>
                  </a:moveTo>
                  <a:lnTo>
                    <a:pt x="8" y="93"/>
                  </a:lnTo>
                  <a:lnTo>
                    <a:pt x="8" y="77"/>
                  </a:lnTo>
                  <a:lnTo>
                    <a:pt x="25" y="77"/>
                  </a:lnTo>
                  <a:lnTo>
                    <a:pt x="25" y="93"/>
                  </a:lnTo>
                  <a:close/>
                  <a:moveTo>
                    <a:pt x="25" y="59"/>
                  </a:moveTo>
                  <a:lnTo>
                    <a:pt x="8" y="59"/>
                  </a:lnTo>
                  <a:lnTo>
                    <a:pt x="8" y="43"/>
                  </a:lnTo>
                  <a:lnTo>
                    <a:pt x="25" y="43"/>
                  </a:lnTo>
                  <a:lnTo>
                    <a:pt x="25" y="59"/>
                  </a:lnTo>
                  <a:close/>
                  <a:moveTo>
                    <a:pt x="25" y="26"/>
                  </a:moveTo>
                  <a:lnTo>
                    <a:pt x="8" y="26"/>
                  </a:lnTo>
                  <a:lnTo>
                    <a:pt x="8" y="8"/>
                  </a:lnTo>
                  <a:lnTo>
                    <a:pt x="25" y="8"/>
                  </a:lnTo>
                  <a:lnTo>
                    <a:pt x="25" y="26"/>
                  </a:lnTo>
                  <a:close/>
                  <a:moveTo>
                    <a:pt x="102" y="93"/>
                  </a:moveTo>
                  <a:lnTo>
                    <a:pt x="35" y="93"/>
                  </a:lnTo>
                  <a:lnTo>
                    <a:pt x="35" y="8"/>
                  </a:lnTo>
                  <a:lnTo>
                    <a:pt x="102" y="8"/>
                  </a:lnTo>
                  <a:lnTo>
                    <a:pt x="102" y="93"/>
                  </a:lnTo>
                  <a:close/>
                  <a:moveTo>
                    <a:pt x="126" y="93"/>
                  </a:moveTo>
                  <a:lnTo>
                    <a:pt x="110" y="93"/>
                  </a:lnTo>
                  <a:lnTo>
                    <a:pt x="110" y="77"/>
                  </a:lnTo>
                  <a:lnTo>
                    <a:pt x="126" y="77"/>
                  </a:lnTo>
                  <a:lnTo>
                    <a:pt x="126" y="93"/>
                  </a:lnTo>
                  <a:close/>
                  <a:moveTo>
                    <a:pt x="126" y="59"/>
                  </a:moveTo>
                  <a:lnTo>
                    <a:pt x="110" y="59"/>
                  </a:lnTo>
                  <a:lnTo>
                    <a:pt x="110" y="43"/>
                  </a:lnTo>
                  <a:lnTo>
                    <a:pt x="126" y="43"/>
                  </a:lnTo>
                  <a:lnTo>
                    <a:pt x="126" y="59"/>
                  </a:lnTo>
                  <a:close/>
                  <a:moveTo>
                    <a:pt x="126" y="26"/>
                  </a:moveTo>
                  <a:lnTo>
                    <a:pt x="110" y="26"/>
                  </a:lnTo>
                  <a:lnTo>
                    <a:pt x="110" y="8"/>
                  </a:lnTo>
                  <a:lnTo>
                    <a:pt x="126" y="8"/>
                  </a:lnTo>
                  <a:lnTo>
                    <a:pt x="126" y="26"/>
                  </a:lnTo>
                  <a:close/>
                  <a:moveTo>
                    <a:pt x="51" y="26"/>
                  </a:moveTo>
                  <a:lnTo>
                    <a:pt x="51" y="77"/>
                  </a:lnTo>
                  <a:lnTo>
                    <a:pt x="84" y="51"/>
                  </a:lnTo>
                  <a:lnTo>
                    <a:pt x="51" y="2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6" name="Freeform 55"/>
            <p:cNvSpPr>
              <a:spLocks noEditPoints="1"/>
            </p:cNvSpPr>
            <p:nvPr/>
          </p:nvSpPr>
          <p:spPr bwMode="auto">
            <a:xfrm>
              <a:off x="10699794" y="2987592"/>
              <a:ext cx="117444" cy="110103"/>
            </a:xfrm>
            <a:custGeom>
              <a:avLst/>
              <a:gdLst>
                <a:gd name="T0" fmla="*/ 80 w 80"/>
                <a:gd name="T1" fmla="*/ 29 h 75"/>
                <a:gd name="T2" fmla="*/ 52 w 80"/>
                <a:gd name="T3" fmla="*/ 24 h 75"/>
                <a:gd name="T4" fmla="*/ 41 w 80"/>
                <a:gd name="T5" fmla="*/ 0 h 75"/>
                <a:gd name="T6" fmla="*/ 28 w 80"/>
                <a:gd name="T7" fmla="*/ 24 h 75"/>
                <a:gd name="T8" fmla="*/ 0 w 80"/>
                <a:gd name="T9" fmla="*/ 29 h 75"/>
                <a:gd name="T10" fmla="*/ 19 w 80"/>
                <a:gd name="T11" fmla="*/ 49 h 75"/>
                <a:gd name="T12" fmla="*/ 15 w 80"/>
                <a:gd name="T13" fmla="*/ 75 h 75"/>
                <a:gd name="T14" fmla="*/ 41 w 80"/>
                <a:gd name="T15" fmla="*/ 62 h 75"/>
                <a:gd name="T16" fmla="*/ 65 w 80"/>
                <a:gd name="T17" fmla="*/ 75 h 75"/>
                <a:gd name="T18" fmla="*/ 60 w 80"/>
                <a:gd name="T19" fmla="*/ 49 h 75"/>
                <a:gd name="T20" fmla="*/ 80 w 80"/>
                <a:gd name="T21" fmla="*/ 29 h 75"/>
                <a:gd name="T22" fmla="*/ 41 w 80"/>
                <a:gd name="T23" fmla="*/ 57 h 75"/>
                <a:gd name="T24" fmla="*/ 23 w 80"/>
                <a:gd name="T25" fmla="*/ 65 h 75"/>
                <a:gd name="T26" fmla="*/ 26 w 80"/>
                <a:gd name="T27" fmla="*/ 45 h 75"/>
                <a:gd name="T28" fmla="*/ 11 w 80"/>
                <a:gd name="T29" fmla="*/ 32 h 75"/>
                <a:gd name="T30" fmla="*/ 31 w 80"/>
                <a:gd name="T31" fmla="*/ 29 h 75"/>
                <a:gd name="T32" fmla="*/ 41 w 80"/>
                <a:gd name="T33" fmla="*/ 11 h 75"/>
                <a:gd name="T34" fmla="*/ 49 w 80"/>
                <a:gd name="T35" fmla="*/ 29 h 75"/>
                <a:gd name="T36" fmla="*/ 68 w 80"/>
                <a:gd name="T37" fmla="*/ 32 h 75"/>
                <a:gd name="T38" fmla="*/ 54 w 80"/>
                <a:gd name="T39" fmla="*/ 45 h 75"/>
                <a:gd name="T40" fmla="*/ 57 w 80"/>
                <a:gd name="T41" fmla="*/ 65 h 75"/>
                <a:gd name="T42" fmla="*/ 41 w 80"/>
                <a:gd name="T43" fmla="*/ 5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75">
                  <a:moveTo>
                    <a:pt x="80" y="29"/>
                  </a:moveTo>
                  <a:lnTo>
                    <a:pt x="52" y="24"/>
                  </a:lnTo>
                  <a:lnTo>
                    <a:pt x="41" y="0"/>
                  </a:lnTo>
                  <a:lnTo>
                    <a:pt x="28" y="24"/>
                  </a:lnTo>
                  <a:lnTo>
                    <a:pt x="0" y="29"/>
                  </a:lnTo>
                  <a:lnTo>
                    <a:pt x="19" y="49"/>
                  </a:lnTo>
                  <a:lnTo>
                    <a:pt x="15" y="75"/>
                  </a:lnTo>
                  <a:lnTo>
                    <a:pt x="41" y="62"/>
                  </a:lnTo>
                  <a:lnTo>
                    <a:pt x="65" y="75"/>
                  </a:lnTo>
                  <a:lnTo>
                    <a:pt x="60" y="49"/>
                  </a:lnTo>
                  <a:lnTo>
                    <a:pt x="80" y="29"/>
                  </a:lnTo>
                  <a:close/>
                  <a:moveTo>
                    <a:pt x="41" y="57"/>
                  </a:moveTo>
                  <a:lnTo>
                    <a:pt x="23" y="65"/>
                  </a:lnTo>
                  <a:lnTo>
                    <a:pt x="26" y="45"/>
                  </a:lnTo>
                  <a:lnTo>
                    <a:pt x="11" y="32"/>
                  </a:lnTo>
                  <a:lnTo>
                    <a:pt x="31" y="29"/>
                  </a:lnTo>
                  <a:lnTo>
                    <a:pt x="41" y="11"/>
                  </a:lnTo>
                  <a:lnTo>
                    <a:pt x="49" y="29"/>
                  </a:lnTo>
                  <a:lnTo>
                    <a:pt x="68" y="32"/>
                  </a:lnTo>
                  <a:lnTo>
                    <a:pt x="54" y="45"/>
                  </a:lnTo>
                  <a:lnTo>
                    <a:pt x="57" y="65"/>
                  </a:lnTo>
                  <a:lnTo>
                    <a:pt x="41" y="5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7" name="Freeform 56"/>
            <p:cNvSpPr>
              <a:spLocks noEditPoints="1"/>
            </p:cNvSpPr>
            <p:nvPr/>
          </p:nvSpPr>
          <p:spPr bwMode="auto">
            <a:xfrm>
              <a:off x="10313697" y="1861598"/>
              <a:ext cx="143869" cy="155614"/>
            </a:xfrm>
            <a:custGeom>
              <a:avLst/>
              <a:gdLst>
                <a:gd name="T0" fmla="*/ 48 w 60"/>
                <a:gd name="T1" fmla="*/ 11 h 65"/>
                <a:gd name="T2" fmla="*/ 60 w 60"/>
                <a:gd name="T3" fmla="*/ 6 h 65"/>
                <a:gd name="T4" fmla="*/ 60 w 60"/>
                <a:gd name="T5" fmla="*/ 44 h 65"/>
                <a:gd name="T6" fmla="*/ 48 w 60"/>
                <a:gd name="T7" fmla="*/ 48 h 65"/>
                <a:gd name="T8" fmla="*/ 36 w 60"/>
                <a:gd name="T9" fmla="*/ 45 h 65"/>
                <a:gd name="T10" fmla="*/ 24 w 60"/>
                <a:gd name="T11" fmla="*/ 41 h 65"/>
                <a:gd name="T12" fmla="*/ 12 w 60"/>
                <a:gd name="T13" fmla="*/ 46 h 65"/>
                <a:gd name="T14" fmla="*/ 12 w 60"/>
                <a:gd name="T15" fmla="*/ 8 h 65"/>
                <a:gd name="T16" fmla="*/ 24 w 60"/>
                <a:gd name="T17" fmla="*/ 4 h 65"/>
                <a:gd name="T18" fmla="*/ 36 w 60"/>
                <a:gd name="T19" fmla="*/ 7 h 65"/>
                <a:gd name="T20" fmla="*/ 48 w 60"/>
                <a:gd name="T21" fmla="*/ 11 h 65"/>
                <a:gd name="T22" fmla="*/ 4 w 60"/>
                <a:gd name="T23" fmla="*/ 0 h 65"/>
                <a:gd name="T24" fmla="*/ 8 w 60"/>
                <a:gd name="T25" fmla="*/ 4 h 65"/>
                <a:gd name="T26" fmla="*/ 8 w 60"/>
                <a:gd name="T27" fmla="*/ 65 h 65"/>
                <a:gd name="T28" fmla="*/ 0 w 60"/>
                <a:gd name="T29" fmla="*/ 65 h 65"/>
                <a:gd name="T30" fmla="*/ 0 w 60"/>
                <a:gd name="T31" fmla="*/ 4 h 65"/>
                <a:gd name="T32" fmla="*/ 4 w 60"/>
                <a:gd name="T33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" h="65">
                  <a:moveTo>
                    <a:pt x="48" y="11"/>
                  </a:moveTo>
                  <a:cubicBezTo>
                    <a:pt x="53" y="11"/>
                    <a:pt x="58" y="8"/>
                    <a:pt x="60" y="6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8" y="46"/>
                    <a:pt x="53" y="48"/>
                    <a:pt x="48" y="48"/>
                  </a:cubicBezTo>
                  <a:cubicBezTo>
                    <a:pt x="43" y="48"/>
                    <a:pt x="39" y="47"/>
                    <a:pt x="36" y="45"/>
                  </a:cubicBezTo>
                  <a:cubicBezTo>
                    <a:pt x="33" y="43"/>
                    <a:pt x="29" y="41"/>
                    <a:pt x="24" y="41"/>
                  </a:cubicBezTo>
                  <a:cubicBezTo>
                    <a:pt x="19" y="41"/>
                    <a:pt x="15" y="44"/>
                    <a:pt x="12" y="4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5" y="6"/>
                    <a:pt x="19" y="4"/>
                    <a:pt x="24" y="4"/>
                  </a:cubicBezTo>
                  <a:cubicBezTo>
                    <a:pt x="29" y="4"/>
                    <a:pt x="33" y="5"/>
                    <a:pt x="36" y="7"/>
                  </a:cubicBezTo>
                  <a:cubicBezTo>
                    <a:pt x="39" y="9"/>
                    <a:pt x="43" y="11"/>
                    <a:pt x="48" y="11"/>
                  </a:cubicBezTo>
                  <a:close/>
                  <a:moveTo>
                    <a:pt x="4" y="0"/>
                  </a:moveTo>
                  <a:cubicBezTo>
                    <a:pt x="6" y="0"/>
                    <a:pt x="8" y="1"/>
                    <a:pt x="8" y="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8" name="Freeform 57"/>
            <p:cNvSpPr>
              <a:spLocks noEditPoints="1"/>
            </p:cNvSpPr>
            <p:nvPr/>
          </p:nvSpPr>
          <p:spPr bwMode="auto">
            <a:xfrm>
              <a:off x="10131659" y="1785259"/>
              <a:ext cx="152677" cy="155614"/>
            </a:xfrm>
            <a:custGeom>
              <a:avLst/>
              <a:gdLst>
                <a:gd name="T0" fmla="*/ 54 w 64"/>
                <a:gd name="T1" fmla="*/ 0 h 65"/>
                <a:gd name="T2" fmla="*/ 44 w 64"/>
                <a:gd name="T3" fmla="*/ 11 h 65"/>
                <a:gd name="T4" fmla="*/ 44 w 64"/>
                <a:gd name="T5" fmla="*/ 41 h 65"/>
                <a:gd name="T6" fmla="*/ 52 w 64"/>
                <a:gd name="T7" fmla="*/ 41 h 65"/>
                <a:gd name="T8" fmla="*/ 52 w 64"/>
                <a:gd name="T9" fmla="*/ 65 h 65"/>
                <a:gd name="T10" fmla="*/ 64 w 64"/>
                <a:gd name="T11" fmla="*/ 65 h 65"/>
                <a:gd name="T12" fmla="*/ 64 w 64"/>
                <a:gd name="T13" fmla="*/ 11 h 65"/>
                <a:gd name="T14" fmla="*/ 54 w 64"/>
                <a:gd name="T15" fmla="*/ 0 h 65"/>
                <a:gd name="T16" fmla="*/ 26 w 64"/>
                <a:gd name="T17" fmla="*/ 0 h 65"/>
                <a:gd name="T18" fmla="*/ 24 w 64"/>
                <a:gd name="T19" fmla="*/ 2 h 65"/>
                <a:gd name="T20" fmla="*/ 24 w 64"/>
                <a:gd name="T21" fmla="*/ 17 h 65"/>
                <a:gd name="T22" fmla="*/ 22 w 64"/>
                <a:gd name="T23" fmla="*/ 18 h 65"/>
                <a:gd name="T24" fmla="*/ 20 w 64"/>
                <a:gd name="T25" fmla="*/ 17 h 65"/>
                <a:gd name="T26" fmla="*/ 20 w 64"/>
                <a:gd name="T27" fmla="*/ 2 h 65"/>
                <a:gd name="T28" fmla="*/ 18 w 64"/>
                <a:gd name="T29" fmla="*/ 0 h 65"/>
                <a:gd name="T30" fmla="*/ 16 w 64"/>
                <a:gd name="T31" fmla="*/ 2 h 65"/>
                <a:gd name="T32" fmla="*/ 16 w 64"/>
                <a:gd name="T33" fmla="*/ 17 h 65"/>
                <a:gd name="T34" fmla="*/ 14 w 64"/>
                <a:gd name="T35" fmla="*/ 18 h 65"/>
                <a:gd name="T36" fmla="*/ 12 w 64"/>
                <a:gd name="T37" fmla="*/ 17 h 65"/>
                <a:gd name="T38" fmla="*/ 12 w 64"/>
                <a:gd name="T39" fmla="*/ 2 h 65"/>
                <a:gd name="T40" fmla="*/ 10 w 64"/>
                <a:gd name="T41" fmla="*/ 0 h 65"/>
                <a:gd name="T42" fmla="*/ 8 w 64"/>
                <a:gd name="T43" fmla="*/ 2 h 65"/>
                <a:gd name="T44" fmla="*/ 8 w 64"/>
                <a:gd name="T45" fmla="*/ 17 h 65"/>
                <a:gd name="T46" fmla="*/ 6 w 64"/>
                <a:gd name="T47" fmla="*/ 18 h 65"/>
                <a:gd name="T48" fmla="*/ 4 w 64"/>
                <a:gd name="T49" fmla="*/ 17 h 65"/>
                <a:gd name="T50" fmla="*/ 4 w 64"/>
                <a:gd name="T51" fmla="*/ 2 h 65"/>
                <a:gd name="T52" fmla="*/ 2 w 64"/>
                <a:gd name="T53" fmla="*/ 0 h 65"/>
                <a:gd name="T54" fmla="*/ 0 w 64"/>
                <a:gd name="T55" fmla="*/ 2 h 65"/>
                <a:gd name="T56" fmla="*/ 0 w 64"/>
                <a:gd name="T57" fmla="*/ 17 h 65"/>
                <a:gd name="T58" fmla="*/ 0 w 64"/>
                <a:gd name="T59" fmla="*/ 21 h 65"/>
                <a:gd name="T60" fmla="*/ 3 w 64"/>
                <a:gd name="T61" fmla="*/ 25 h 65"/>
                <a:gd name="T62" fmla="*/ 8 w 64"/>
                <a:gd name="T63" fmla="*/ 33 h 65"/>
                <a:gd name="T64" fmla="*/ 8 w 64"/>
                <a:gd name="T65" fmla="*/ 65 h 65"/>
                <a:gd name="T66" fmla="*/ 20 w 64"/>
                <a:gd name="T67" fmla="*/ 65 h 65"/>
                <a:gd name="T68" fmla="*/ 20 w 64"/>
                <a:gd name="T69" fmla="*/ 33 h 65"/>
                <a:gd name="T70" fmla="*/ 25 w 64"/>
                <a:gd name="T71" fmla="*/ 25 h 65"/>
                <a:gd name="T72" fmla="*/ 28 w 64"/>
                <a:gd name="T73" fmla="*/ 21 h 65"/>
                <a:gd name="T74" fmla="*/ 28 w 64"/>
                <a:gd name="T75" fmla="*/ 17 h 65"/>
                <a:gd name="T76" fmla="*/ 28 w 64"/>
                <a:gd name="T77" fmla="*/ 2 h 65"/>
                <a:gd name="T78" fmla="*/ 26 w 64"/>
                <a:gd name="T7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65">
                  <a:moveTo>
                    <a:pt x="54" y="0"/>
                  </a:moveTo>
                  <a:cubicBezTo>
                    <a:pt x="49" y="0"/>
                    <a:pt x="44" y="5"/>
                    <a:pt x="44" y="1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4" y="5"/>
                    <a:pt x="60" y="0"/>
                    <a:pt x="54" y="0"/>
                  </a:cubicBezTo>
                  <a:close/>
                  <a:moveTo>
                    <a:pt x="26" y="0"/>
                  </a:moveTo>
                  <a:cubicBezTo>
                    <a:pt x="25" y="0"/>
                    <a:pt x="24" y="1"/>
                    <a:pt x="24" y="2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3" y="18"/>
                    <a:pt x="22" y="18"/>
                  </a:cubicBezTo>
                  <a:cubicBezTo>
                    <a:pt x="21" y="18"/>
                    <a:pt x="20" y="17"/>
                    <a:pt x="20" y="17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19" y="0"/>
                    <a:pt x="18" y="0"/>
                  </a:cubicBezTo>
                  <a:cubicBezTo>
                    <a:pt x="17" y="0"/>
                    <a:pt x="16" y="1"/>
                    <a:pt x="16" y="2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5" y="18"/>
                    <a:pt x="14" y="18"/>
                  </a:cubicBezTo>
                  <a:cubicBezTo>
                    <a:pt x="13" y="18"/>
                    <a:pt x="12" y="17"/>
                    <a:pt x="12" y="17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1" y="0"/>
                    <a:pt x="10" y="0"/>
                  </a:cubicBezTo>
                  <a:cubicBezTo>
                    <a:pt x="9" y="0"/>
                    <a:pt x="8" y="1"/>
                    <a:pt x="8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7" y="18"/>
                    <a:pt x="6" y="18"/>
                  </a:cubicBezTo>
                  <a:cubicBezTo>
                    <a:pt x="5" y="18"/>
                    <a:pt x="4" y="17"/>
                    <a:pt x="4" y="17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1" y="23"/>
                    <a:pt x="3" y="25"/>
                  </a:cubicBezTo>
                  <a:cubicBezTo>
                    <a:pt x="5" y="26"/>
                    <a:pt x="8" y="28"/>
                    <a:pt x="8" y="33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28"/>
                    <a:pt x="22" y="26"/>
                    <a:pt x="25" y="25"/>
                  </a:cubicBezTo>
                  <a:cubicBezTo>
                    <a:pt x="26" y="23"/>
                    <a:pt x="28" y="22"/>
                    <a:pt x="28" y="21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59" name="Freeform 58"/>
            <p:cNvSpPr>
              <a:spLocks noEditPoints="1"/>
            </p:cNvSpPr>
            <p:nvPr/>
          </p:nvSpPr>
          <p:spPr bwMode="auto">
            <a:xfrm>
              <a:off x="10432610" y="3212205"/>
              <a:ext cx="177634" cy="199655"/>
            </a:xfrm>
            <a:custGeom>
              <a:avLst/>
              <a:gdLst>
                <a:gd name="T0" fmla="*/ 58 w 74"/>
                <a:gd name="T1" fmla="*/ 25 h 83"/>
                <a:gd name="T2" fmla="*/ 63 w 74"/>
                <a:gd name="T3" fmla="*/ 22 h 83"/>
                <a:gd name="T4" fmla="*/ 68 w 74"/>
                <a:gd name="T5" fmla="*/ 12 h 83"/>
                <a:gd name="T6" fmla="*/ 65 w 74"/>
                <a:gd name="T7" fmla="*/ 3 h 83"/>
                <a:gd name="T8" fmla="*/ 58 w 74"/>
                <a:gd name="T9" fmla="*/ 0 h 83"/>
                <a:gd name="T10" fmla="*/ 46 w 74"/>
                <a:gd name="T11" fmla="*/ 6 h 83"/>
                <a:gd name="T12" fmla="*/ 36 w 74"/>
                <a:gd name="T13" fmla="*/ 24 h 83"/>
                <a:gd name="T14" fmla="*/ 27 w 74"/>
                <a:gd name="T15" fmla="*/ 6 h 83"/>
                <a:gd name="T16" fmla="*/ 18 w 74"/>
                <a:gd name="T17" fmla="*/ 2 h 83"/>
                <a:gd name="T18" fmla="*/ 11 w 74"/>
                <a:gd name="T19" fmla="*/ 5 h 83"/>
                <a:gd name="T20" fmla="*/ 12 w 74"/>
                <a:gd name="T21" fmla="*/ 21 h 83"/>
                <a:gd name="T22" fmla="*/ 18 w 74"/>
                <a:gd name="T23" fmla="*/ 25 h 83"/>
                <a:gd name="T24" fmla="*/ 0 w 74"/>
                <a:gd name="T25" fmla="*/ 25 h 83"/>
                <a:gd name="T26" fmla="*/ 0 w 74"/>
                <a:gd name="T27" fmla="*/ 47 h 83"/>
                <a:gd name="T28" fmla="*/ 6 w 74"/>
                <a:gd name="T29" fmla="*/ 47 h 83"/>
                <a:gd name="T30" fmla="*/ 6 w 74"/>
                <a:gd name="T31" fmla="*/ 83 h 83"/>
                <a:gd name="T32" fmla="*/ 69 w 74"/>
                <a:gd name="T33" fmla="*/ 83 h 83"/>
                <a:gd name="T34" fmla="*/ 69 w 74"/>
                <a:gd name="T35" fmla="*/ 47 h 83"/>
                <a:gd name="T36" fmla="*/ 74 w 74"/>
                <a:gd name="T37" fmla="*/ 47 h 83"/>
                <a:gd name="T38" fmla="*/ 74 w 74"/>
                <a:gd name="T39" fmla="*/ 25 h 83"/>
                <a:gd name="T40" fmla="*/ 58 w 74"/>
                <a:gd name="T41" fmla="*/ 25 h 83"/>
                <a:gd name="T42" fmla="*/ 50 w 74"/>
                <a:gd name="T43" fmla="*/ 10 h 83"/>
                <a:gd name="T44" fmla="*/ 58 w 74"/>
                <a:gd name="T45" fmla="*/ 6 h 83"/>
                <a:gd name="T46" fmla="*/ 61 w 74"/>
                <a:gd name="T47" fmla="*/ 7 h 83"/>
                <a:gd name="T48" fmla="*/ 59 w 74"/>
                <a:gd name="T49" fmla="*/ 18 h 83"/>
                <a:gd name="T50" fmla="*/ 46 w 74"/>
                <a:gd name="T51" fmla="*/ 25 h 83"/>
                <a:gd name="T52" fmla="*/ 42 w 74"/>
                <a:gd name="T53" fmla="*/ 25 h 83"/>
                <a:gd name="T54" fmla="*/ 50 w 74"/>
                <a:gd name="T55" fmla="*/ 10 h 83"/>
                <a:gd name="T56" fmla="*/ 14 w 74"/>
                <a:gd name="T57" fmla="*/ 12 h 83"/>
                <a:gd name="T58" fmla="*/ 15 w 74"/>
                <a:gd name="T59" fmla="*/ 9 h 83"/>
                <a:gd name="T60" fmla="*/ 18 w 74"/>
                <a:gd name="T61" fmla="*/ 8 h 83"/>
                <a:gd name="T62" fmla="*/ 18 w 74"/>
                <a:gd name="T63" fmla="*/ 8 h 83"/>
                <a:gd name="T64" fmla="*/ 23 w 74"/>
                <a:gd name="T65" fmla="*/ 10 h 83"/>
                <a:gd name="T66" fmla="*/ 30 w 74"/>
                <a:gd name="T67" fmla="*/ 23 h 83"/>
                <a:gd name="T68" fmla="*/ 30 w 74"/>
                <a:gd name="T69" fmla="*/ 24 h 83"/>
                <a:gd name="T70" fmla="*/ 29 w 74"/>
                <a:gd name="T71" fmla="*/ 24 h 83"/>
                <a:gd name="T72" fmla="*/ 17 w 74"/>
                <a:gd name="T73" fmla="*/ 17 h 83"/>
                <a:gd name="T74" fmla="*/ 14 w 74"/>
                <a:gd name="T75" fmla="*/ 12 h 83"/>
                <a:gd name="T76" fmla="*/ 32 w 74"/>
                <a:gd name="T77" fmla="*/ 78 h 83"/>
                <a:gd name="T78" fmla="*/ 11 w 74"/>
                <a:gd name="T79" fmla="*/ 78 h 83"/>
                <a:gd name="T80" fmla="*/ 11 w 74"/>
                <a:gd name="T81" fmla="*/ 44 h 83"/>
                <a:gd name="T82" fmla="*/ 32 w 74"/>
                <a:gd name="T83" fmla="*/ 44 h 83"/>
                <a:gd name="T84" fmla="*/ 32 w 74"/>
                <a:gd name="T85" fmla="*/ 78 h 83"/>
                <a:gd name="T86" fmla="*/ 32 w 74"/>
                <a:gd name="T87" fmla="*/ 41 h 83"/>
                <a:gd name="T88" fmla="*/ 6 w 74"/>
                <a:gd name="T89" fmla="*/ 41 h 83"/>
                <a:gd name="T90" fmla="*/ 6 w 74"/>
                <a:gd name="T91" fmla="*/ 31 h 83"/>
                <a:gd name="T92" fmla="*/ 32 w 74"/>
                <a:gd name="T93" fmla="*/ 31 h 83"/>
                <a:gd name="T94" fmla="*/ 32 w 74"/>
                <a:gd name="T95" fmla="*/ 41 h 83"/>
                <a:gd name="T96" fmla="*/ 63 w 74"/>
                <a:gd name="T97" fmla="*/ 78 h 83"/>
                <a:gd name="T98" fmla="*/ 42 w 74"/>
                <a:gd name="T99" fmla="*/ 78 h 83"/>
                <a:gd name="T100" fmla="*/ 42 w 74"/>
                <a:gd name="T101" fmla="*/ 44 h 83"/>
                <a:gd name="T102" fmla="*/ 63 w 74"/>
                <a:gd name="T103" fmla="*/ 44 h 83"/>
                <a:gd name="T104" fmla="*/ 63 w 74"/>
                <a:gd name="T105" fmla="*/ 78 h 83"/>
                <a:gd name="T106" fmla="*/ 69 w 74"/>
                <a:gd name="T107" fmla="*/ 41 h 83"/>
                <a:gd name="T108" fmla="*/ 42 w 74"/>
                <a:gd name="T109" fmla="*/ 41 h 83"/>
                <a:gd name="T110" fmla="*/ 42 w 74"/>
                <a:gd name="T111" fmla="*/ 31 h 83"/>
                <a:gd name="T112" fmla="*/ 69 w 74"/>
                <a:gd name="T113" fmla="*/ 31 h 83"/>
                <a:gd name="T114" fmla="*/ 69 w 74"/>
                <a:gd name="T11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4" h="83">
                  <a:moveTo>
                    <a:pt x="58" y="25"/>
                  </a:moveTo>
                  <a:cubicBezTo>
                    <a:pt x="60" y="24"/>
                    <a:pt x="61" y="23"/>
                    <a:pt x="63" y="22"/>
                  </a:cubicBezTo>
                  <a:cubicBezTo>
                    <a:pt x="65" y="19"/>
                    <a:pt x="67" y="16"/>
                    <a:pt x="68" y="12"/>
                  </a:cubicBezTo>
                  <a:cubicBezTo>
                    <a:pt x="69" y="9"/>
                    <a:pt x="68" y="5"/>
                    <a:pt x="65" y="3"/>
                  </a:cubicBezTo>
                  <a:cubicBezTo>
                    <a:pt x="63" y="1"/>
                    <a:pt x="61" y="0"/>
                    <a:pt x="58" y="0"/>
                  </a:cubicBezTo>
                  <a:cubicBezTo>
                    <a:pt x="54" y="0"/>
                    <a:pt x="50" y="2"/>
                    <a:pt x="46" y="6"/>
                  </a:cubicBezTo>
                  <a:cubicBezTo>
                    <a:pt x="41" y="11"/>
                    <a:pt x="38" y="19"/>
                    <a:pt x="36" y="24"/>
                  </a:cubicBezTo>
                  <a:cubicBezTo>
                    <a:pt x="35" y="19"/>
                    <a:pt x="32" y="11"/>
                    <a:pt x="27" y="6"/>
                  </a:cubicBezTo>
                  <a:cubicBezTo>
                    <a:pt x="25" y="4"/>
                    <a:pt x="21" y="2"/>
                    <a:pt x="18" y="2"/>
                  </a:cubicBezTo>
                  <a:cubicBezTo>
                    <a:pt x="15" y="2"/>
                    <a:pt x="13" y="3"/>
                    <a:pt x="11" y="5"/>
                  </a:cubicBezTo>
                  <a:cubicBezTo>
                    <a:pt x="7" y="9"/>
                    <a:pt x="8" y="16"/>
                    <a:pt x="12" y="21"/>
                  </a:cubicBezTo>
                  <a:cubicBezTo>
                    <a:pt x="14" y="23"/>
                    <a:pt x="16" y="24"/>
                    <a:pt x="18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69" y="83"/>
                    <a:pt x="69" y="83"/>
                    <a:pt x="69" y="83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4" y="25"/>
                    <a:pt x="74" y="25"/>
                    <a:pt x="74" y="25"/>
                  </a:cubicBezTo>
                  <a:lnTo>
                    <a:pt x="58" y="25"/>
                  </a:lnTo>
                  <a:close/>
                  <a:moveTo>
                    <a:pt x="50" y="10"/>
                  </a:moveTo>
                  <a:cubicBezTo>
                    <a:pt x="53" y="7"/>
                    <a:pt x="56" y="6"/>
                    <a:pt x="58" y="6"/>
                  </a:cubicBezTo>
                  <a:cubicBezTo>
                    <a:pt x="59" y="6"/>
                    <a:pt x="60" y="6"/>
                    <a:pt x="61" y="7"/>
                  </a:cubicBezTo>
                  <a:cubicBezTo>
                    <a:pt x="63" y="9"/>
                    <a:pt x="62" y="14"/>
                    <a:pt x="59" y="18"/>
                  </a:cubicBezTo>
                  <a:cubicBezTo>
                    <a:pt x="55" y="21"/>
                    <a:pt x="50" y="24"/>
                    <a:pt x="46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3" y="21"/>
                    <a:pt x="46" y="14"/>
                    <a:pt x="50" y="10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0"/>
                    <a:pt x="15" y="9"/>
                  </a:cubicBezTo>
                  <a:cubicBezTo>
                    <a:pt x="16" y="8"/>
                    <a:pt x="17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0" y="8"/>
                    <a:pt x="22" y="9"/>
                    <a:pt x="23" y="10"/>
                  </a:cubicBezTo>
                  <a:cubicBezTo>
                    <a:pt x="26" y="13"/>
                    <a:pt x="28" y="18"/>
                    <a:pt x="30" y="23"/>
                  </a:cubicBezTo>
                  <a:cubicBezTo>
                    <a:pt x="30" y="23"/>
                    <a:pt x="30" y="24"/>
                    <a:pt x="30" y="24"/>
                  </a:cubicBezTo>
                  <a:cubicBezTo>
                    <a:pt x="30" y="24"/>
                    <a:pt x="29" y="24"/>
                    <a:pt x="29" y="24"/>
                  </a:cubicBezTo>
                  <a:cubicBezTo>
                    <a:pt x="24" y="22"/>
                    <a:pt x="19" y="20"/>
                    <a:pt x="17" y="17"/>
                  </a:cubicBezTo>
                  <a:cubicBezTo>
                    <a:pt x="15" y="16"/>
                    <a:pt x="14" y="14"/>
                    <a:pt x="14" y="12"/>
                  </a:cubicBezTo>
                  <a:close/>
                  <a:moveTo>
                    <a:pt x="32" y="78"/>
                  </a:moveTo>
                  <a:cubicBezTo>
                    <a:pt x="11" y="78"/>
                    <a:pt x="11" y="78"/>
                    <a:pt x="11" y="78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32" y="44"/>
                    <a:pt x="32" y="44"/>
                    <a:pt x="32" y="44"/>
                  </a:cubicBezTo>
                  <a:lnTo>
                    <a:pt x="32" y="78"/>
                  </a:lnTo>
                  <a:close/>
                  <a:moveTo>
                    <a:pt x="32" y="41"/>
                  </a:moveTo>
                  <a:cubicBezTo>
                    <a:pt x="6" y="41"/>
                    <a:pt x="6" y="41"/>
                    <a:pt x="6" y="4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32" y="31"/>
                    <a:pt x="32" y="31"/>
                    <a:pt x="32" y="31"/>
                  </a:cubicBezTo>
                  <a:lnTo>
                    <a:pt x="32" y="41"/>
                  </a:lnTo>
                  <a:close/>
                  <a:moveTo>
                    <a:pt x="63" y="78"/>
                  </a:moveTo>
                  <a:cubicBezTo>
                    <a:pt x="42" y="78"/>
                    <a:pt x="42" y="78"/>
                    <a:pt x="42" y="78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63" y="44"/>
                    <a:pt x="63" y="44"/>
                    <a:pt x="63" y="44"/>
                  </a:cubicBezTo>
                  <a:lnTo>
                    <a:pt x="63" y="78"/>
                  </a:lnTo>
                  <a:close/>
                  <a:moveTo>
                    <a:pt x="69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69" y="31"/>
                    <a:pt x="69" y="31"/>
                    <a:pt x="69" y="31"/>
                  </a:cubicBezTo>
                  <a:lnTo>
                    <a:pt x="69" y="4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0" name="Freeform 59"/>
            <p:cNvSpPr>
              <a:spLocks noEditPoints="1"/>
            </p:cNvSpPr>
            <p:nvPr/>
          </p:nvSpPr>
          <p:spPr bwMode="auto">
            <a:xfrm>
              <a:off x="10379760" y="4112120"/>
              <a:ext cx="184974" cy="151209"/>
            </a:xfrm>
            <a:custGeom>
              <a:avLst/>
              <a:gdLst>
                <a:gd name="T0" fmla="*/ 1 w 77"/>
                <a:gd name="T1" fmla="*/ 42 h 63"/>
                <a:gd name="T2" fmla="*/ 8 w 77"/>
                <a:gd name="T3" fmla="*/ 55 h 63"/>
                <a:gd name="T4" fmla="*/ 21 w 77"/>
                <a:gd name="T5" fmla="*/ 61 h 63"/>
                <a:gd name="T6" fmla="*/ 38 w 77"/>
                <a:gd name="T7" fmla="*/ 63 h 63"/>
                <a:gd name="T8" fmla="*/ 56 w 77"/>
                <a:gd name="T9" fmla="*/ 61 h 63"/>
                <a:gd name="T10" fmla="*/ 69 w 77"/>
                <a:gd name="T11" fmla="*/ 55 h 63"/>
                <a:gd name="T12" fmla="*/ 76 w 77"/>
                <a:gd name="T13" fmla="*/ 42 h 63"/>
                <a:gd name="T14" fmla="*/ 71 w 77"/>
                <a:gd name="T15" fmla="*/ 16 h 63"/>
                <a:gd name="T16" fmla="*/ 72 w 77"/>
                <a:gd name="T17" fmla="*/ 11 h 63"/>
                <a:gd name="T18" fmla="*/ 70 w 77"/>
                <a:gd name="T19" fmla="*/ 0 h 63"/>
                <a:gd name="T20" fmla="*/ 67 w 77"/>
                <a:gd name="T21" fmla="*/ 0 h 63"/>
                <a:gd name="T22" fmla="*/ 60 w 77"/>
                <a:gd name="T23" fmla="*/ 3 h 63"/>
                <a:gd name="T24" fmla="*/ 38 w 77"/>
                <a:gd name="T25" fmla="*/ 5 h 63"/>
                <a:gd name="T26" fmla="*/ 17 w 77"/>
                <a:gd name="T27" fmla="*/ 3 h 63"/>
                <a:gd name="T28" fmla="*/ 9 w 77"/>
                <a:gd name="T29" fmla="*/ 0 h 63"/>
                <a:gd name="T30" fmla="*/ 7 w 77"/>
                <a:gd name="T31" fmla="*/ 0 h 63"/>
                <a:gd name="T32" fmla="*/ 5 w 77"/>
                <a:gd name="T33" fmla="*/ 11 h 63"/>
                <a:gd name="T34" fmla="*/ 6 w 77"/>
                <a:gd name="T35" fmla="*/ 16 h 63"/>
                <a:gd name="T36" fmla="*/ 9 w 77"/>
                <a:gd name="T37" fmla="*/ 42 h 63"/>
                <a:gd name="T38" fmla="*/ 18 w 77"/>
                <a:gd name="T39" fmla="*/ 30 h 63"/>
                <a:gd name="T40" fmla="*/ 27 w 77"/>
                <a:gd name="T41" fmla="*/ 29 h 63"/>
                <a:gd name="T42" fmla="*/ 38 w 77"/>
                <a:gd name="T43" fmla="*/ 30 h 63"/>
                <a:gd name="T44" fmla="*/ 49 w 77"/>
                <a:gd name="T45" fmla="*/ 29 h 63"/>
                <a:gd name="T46" fmla="*/ 59 w 77"/>
                <a:gd name="T47" fmla="*/ 30 h 63"/>
                <a:gd name="T48" fmla="*/ 67 w 77"/>
                <a:gd name="T49" fmla="*/ 42 h 63"/>
                <a:gd name="T50" fmla="*/ 64 w 77"/>
                <a:gd name="T51" fmla="*/ 52 h 63"/>
                <a:gd name="T52" fmla="*/ 56 w 77"/>
                <a:gd name="T53" fmla="*/ 57 h 63"/>
                <a:gd name="T54" fmla="*/ 45 w 77"/>
                <a:gd name="T55" fmla="*/ 58 h 63"/>
                <a:gd name="T56" fmla="*/ 31 w 77"/>
                <a:gd name="T57" fmla="*/ 58 h 63"/>
                <a:gd name="T58" fmla="*/ 20 w 77"/>
                <a:gd name="T59" fmla="*/ 57 h 63"/>
                <a:gd name="T60" fmla="*/ 12 w 77"/>
                <a:gd name="T61" fmla="*/ 52 h 63"/>
                <a:gd name="T62" fmla="*/ 9 w 77"/>
                <a:gd name="T63" fmla="*/ 42 h 63"/>
                <a:gd name="T64" fmla="*/ 53 w 77"/>
                <a:gd name="T65" fmla="*/ 48 h 63"/>
                <a:gd name="T66" fmla="*/ 53 w 77"/>
                <a:gd name="T67" fmla="*/ 34 h 63"/>
                <a:gd name="T68" fmla="*/ 19 w 77"/>
                <a:gd name="T69" fmla="*/ 41 h 63"/>
                <a:gd name="T70" fmla="*/ 29 w 77"/>
                <a:gd name="T71" fmla="*/ 41 h 63"/>
                <a:gd name="T72" fmla="*/ 19 w 77"/>
                <a:gd name="T73" fmla="*/ 4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7" h="63">
                  <a:moveTo>
                    <a:pt x="0" y="33"/>
                  </a:moveTo>
                  <a:cubicBezTo>
                    <a:pt x="0" y="36"/>
                    <a:pt x="0" y="39"/>
                    <a:pt x="1" y="42"/>
                  </a:cubicBezTo>
                  <a:cubicBezTo>
                    <a:pt x="1" y="45"/>
                    <a:pt x="2" y="47"/>
                    <a:pt x="3" y="49"/>
                  </a:cubicBezTo>
                  <a:cubicBezTo>
                    <a:pt x="5" y="51"/>
                    <a:pt x="6" y="53"/>
                    <a:pt x="8" y="55"/>
                  </a:cubicBezTo>
                  <a:cubicBezTo>
                    <a:pt x="10" y="56"/>
                    <a:pt x="12" y="58"/>
                    <a:pt x="14" y="59"/>
                  </a:cubicBezTo>
                  <a:cubicBezTo>
                    <a:pt x="16" y="60"/>
                    <a:pt x="18" y="61"/>
                    <a:pt x="21" y="61"/>
                  </a:cubicBezTo>
                  <a:cubicBezTo>
                    <a:pt x="23" y="62"/>
                    <a:pt x="26" y="62"/>
                    <a:pt x="29" y="63"/>
                  </a:cubicBezTo>
                  <a:cubicBezTo>
                    <a:pt x="32" y="63"/>
                    <a:pt x="35" y="63"/>
                    <a:pt x="38" y="63"/>
                  </a:cubicBezTo>
                  <a:cubicBezTo>
                    <a:pt x="42" y="63"/>
                    <a:pt x="45" y="63"/>
                    <a:pt x="47" y="63"/>
                  </a:cubicBezTo>
                  <a:cubicBezTo>
                    <a:pt x="50" y="62"/>
                    <a:pt x="53" y="62"/>
                    <a:pt x="56" y="61"/>
                  </a:cubicBezTo>
                  <a:cubicBezTo>
                    <a:pt x="58" y="61"/>
                    <a:pt x="61" y="60"/>
                    <a:pt x="63" y="59"/>
                  </a:cubicBezTo>
                  <a:cubicBezTo>
                    <a:pt x="65" y="58"/>
                    <a:pt x="67" y="56"/>
                    <a:pt x="69" y="55"/>
                  </a:cubicBezTo>
                  <a:cubicBezTo>
                    <a:pt x="71" y="53"/>
                    <a:pt x="72" y="51"/>
                    <a:pt x="73" y="49"/>
                  </a:cubicBezTo>
                  <a:cubicBezTo>
                    <a:pt x="74" y="47"/>
                    <a:pt x="75" y="45"/>
                    <a:pt x="76" y="42"/>
                  </a:cubicBezTo>
                  <a:cubicBezTo>
                    <a:pt x="77" y="39"/>
                    <a:pt x="77" y="36"/>
                    <a:pt x="77" y="33"/>
                  </a:cubicBezTo>
                  <a:cubicBezTo>
                    <a:pt x="77" y="26"/>
                    <a:pt x="75" y="21"/>
                    <a:pt x="71" y="16"/>
                  </a:cubicBezTo>
                  <a:cubicBezTo>
                    <a:pt x="71" y="16"/>
                    <a:pt x="71" y="15"/>
                    <a:pt x="71" y="14"/>
                  </a:cubicBezTo>
                  <a:cubicBezTo>
                    <a:pt x="71" y="13"/>
                    <a:pt x="72" y="12"/>
                    <a:pt x="72" y="11"/>
                  </a:cubicBezTo>
                  <a:cubicBezTo>
                    <a:pt x="72" y="10"/>
                    <a:pt x="72" y="8"/>
                    <a:pt x="72" y="6"/>
                  </a:cubicBezTo>
                  <a:cubicBezTo>
                    <a:pt x="71" y="4"/>
                    <a:pt x="71" y="2"/>
                    <a:pt x="70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0"/>
                    <a:pt x="68" y="0"/>
                    <a:pt x="67" y="0"/>
                  </a:cubicBezTo>
                  <a:cubicBezTo>
                    <a:pt x="67" y="0"/>
                    <a:pt x="65" y="1"/>
                    <a:pt x="64" y="1"/>
                  </a:cubicBezTo>
                  <a:cubicBezTo>
                    <a:pt x="63" y="1"/>
                    <a:pt x="61" y="2"/>
                    <a:pt x="60" y="3"/>
                  </a:cubicBezTo>
                  <a:cubicBezTo>
                    <a:pt x="58" y="4"/>
                    <a:pt x="56" y="5"/>
                    <a:pt x="53" y="7"/>
                  </a:cubicBezTo>
                  <a:cubicBezTo>
                    <a:pt x="50" y="6"/>
                    <a:pt x="45" y="5"/>
                    <a:pt x="38" y="5"/>
                  </a:cubicBezTo>
                  <a:cubicBezTo>
                    <a:pt x="32" y="5"/>
                    <a:pt x="27" y="6"/>
                    <a:pt x="23" y="7"/>
                  </a:cubicBezTo>
                  <a:cubicBezTo>
                    <a:pt x="21" y="5"/>
                    <a:pt x="19" y="4"/>
                    <a:pt x="17" y="3"/>
                  </a:cubicBezTo>
                  <a:cubicBezTo>
                    <a:pt x="15" y="2"/>
                    <a:pt x="14" y="1"/>
                    <a:pt x="12" y="1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2"/>
                    <a:pt x="5" y="4"/>
                    <a:pt x="5" y="6"/>
                  </a:cubicBezTo>
                  <a:cubicBezTo>
                    <a:pt x="5" y="8"/>
                    <a:pt x="5" y="10"/>
                    <a:pt x="5" y="11"/>
                  </a:cubicBezTo>
                  <a:cubicBezTo>
                    <a:pt x="5" y="12"/>
                    <a:pt x="5" y="13"/>
                    <a:pt x="5" y="14"/>
                  </a:cubicBezTo>
                  <a:cubicBezTo>
                    <a:pt x="6" y="15"/>
                    <a:pt x="6" y="16"/>
                    <a:pt x="6" y="16"/>
                  </a:cubicBezTo>
                  <a:cubicBezTo>
                    <a:pt x="2" y="21"/>
                    <a:pt x="0" y="26"/>
                    <a:pt x="0" y="33"/>
                  </a:cubicBezTo>
                  <a:close/>
                  <a:moveTo>
                    <a:pt x="9" y="42"/>
                  </a:moveTo>
                  <a:cubicBezTo>
                    <a:pt x="9" y="38"/>
                    <a:pt x="11" y="35"/>
                    <a:pt x="14" y="32"/>
                  </a:cubicBezTo>
                  <a:cubicBezTo>
                    <a:pt x="15" y="31"/>
                    <a:pt x="16" y="30"/>
                    <a:pt x="18" y="30"/>
                  </a:cubicBezTo>
                  <a:cubicBezTo>
                    <a:pt x="19" y="30"/>
                    <a:pt x="20" y="29"/>
                    <a:pt x="22" y="29"/>
                  </a:cubicBezTo>
                  <a:cubicBezTo>
                    <a:pt x="24" y="29"/>
                    <a:pt x="25" y="29"/>
                    <a:pt x="27" y="29"/>
                  </a:cubicBezTo>
                  <a:cubicBezTo>
                    <a:pt x="28" y="29"/>
                    <a:pt x="30" y="29"/>
                    <a:pt x="32" y="30"/>
                  </a:cubicBezTo>
                  <a:cubicBezTo>
                    <a:pt x="35" y="30"/>
                    <a:pt x="36" y="30"/>
                    <a:pt x="38" y="30"/>
                  </a:cubicBezTo>
                  <a:cubicBezTo>
                    <a:pt x="40" y="30"/>
                    <a:pt x="42" y="30"/>
                    <a:pt x="44" y="30"/>
                  </a:cubicBezTo>
                  <a:cubicBezTo>
                    <a:pt x="46" y="29"/>
                    <a:pt x="48" y="29"/>
                    <a:pt x="49" y="29"/>
                  </a:cubicBezTo>
                  <a:cubicBezTo>
                    <a:pt x="51" y="29"/>
                    <a:pt x="52" y="29"/>
                    <a:pt x="54" y="29"/>
                  </a:cubicBezTo>
                  <a:cubicBezTo>
                    <a:pt x="56" y="29"/>
                    <a:pt x="57" y="30"/>
                    <a:pt x="59" y="30"/>
                  </a:cubicBezTo>
                  <a:cubicBezTo>
                    <a:pt x="60" y="30"/>
                    <a:pt x="61" y="31"/>
                    <a:pt x="62" y="32"/>
                  </a:cubicBezTo>
                  <a:cubicBezTo>
                    <a:pt x="65" y="35"/>
                    <a:pt x="67" y="38"/>
                    <a:pt x="67" y="42"/>
                  </a:cubicBezTo>
                  <a:cubicBezTo>
                    <a:pt x="67" y="44"/>
                    <a:pt x="67" y="46"/>
                    <a:pt x="66" y="48"/>
                  </a:cubicBezTo>
                  <a:cubicBezTo>
                    <a:pt x="66" y="49"/>
                    <a:pt x="65" y="51"/>
                    <a:pt x="64" y="52"/>
                  </a:cubicBezTo>
                  <a:cubicBezTo>
                    <a:pt x="63" y="53"/>
                    <a:pt x="62" y="54"/>
                    <a:pt x="61" y="55"/>
                  </a:cubicBezTo>
                  <a:cubicBezTo>
                    <a:pt x="59" y="56"/>
                    <a:pt x="58" y="56"/>
                    <a:pt x="56" y="57"/>
                  </a:cubicBezTo>
                  <a:cubicBezTo>
                    <a:pt x="55" y="57"/>
                    <a:pt x="53" y="57"/>
                    <a:pt x="51" y="58"/>
                  </a:cubicBezTo>
                  <a:cubicBezTo>
                    <a:pt x="48" y="58"/>
                    <a:pt x="46" y="58"/>
                    <a:pt x="45" y="58"/>
                  </a:cubicBezTo>
                  <a:cubicBezTo>
                    <a:pt x="43" y="58"/>
                    <a:pt x="41" y="58"/>
                    <a:pt x="38" y="58"/>
                  </a:cubicBezTo>
                  <a:cubicBezTo>
                    <a:pt x="35" y="58"/>
                    <a:pt x="33" y="58"/>
                    <a:pt x="31" y="58"/>
                  </a:cubicBezTo>
                  <a:cubicBezTo>
                    <a:pt x="30" y="58"/>
                    <a:pt x="28" y="58"/>
                    <a:pt x="25" y="58"/>
                  </a:cubicBezTo>
                  <a:cubicBezTo>
                    <a:pt x="23" y="57"/>
                    <a:pt x="21" y="57"/>
                    <a:pt x="20" y="57"/>
                  </a:cubicBezTo>
                  <a:cubicBezTo>
                    <a:pt x="19" y="56"/>
                    <a:pt x="17" y="56"/>
                    <a:pt x="16" y="55"/>
                  </a:cubicBezTo>
                  <a:cubicBezTo>
                    <a:pt x="14" y="54"/>
                    <a:pt x="13" y="53"/>
                    <a:pt x="12" y="52"/>
                  </a:cubicBezTo>
                  <a:cubicBezTo>
                    <a:pt x="11" y="51"/>
                    <a:pt x="11" y="49"/>
                    <a:pt x="10" y="48"/>
                  </a:cubicBezTo>
                  <a:cubicBezTo>
                    <a:pt x="9" y="46"/>
                    <a:pt x="9" y="44"/>
                    <a:pt x="9" y="42"/>
                  </a:cubicBezTo>
                  <a:close/>
                  <a:moveTo>
                    <a:pt x="48" y="41"/>
                  </a:moveTo>
                  <a:cubicBezTo>
                    <a:pt x="48" y="45"/>
                    <a:pt x="50" y="48"/>
                    <a:pt x="53" y="48"/>
                  </a:cubicBezTo>
                  <a:cubicBezTo>
                    <a:pt x="55" y="48"/>
                    <a:pt x="58" y="45"/>
                    <a:pt x="58" y="41"/>
                  </a:cubicBezTo>
                  <a:cubicBezTo>
                    <a:pt x="58" y="37"/>
                    <a:pt x="55" y="34"/>
                    <a:pt x="53" y="34"/>
                  </a:cubicBezTo>
                  <a:cubicBezTo>
                    <a:pt x="50" y="34"/>
                    <a:pt x="48" y="37"/>
                    <a:pt x="48" y="41"/>
                  </a:cubicBezTo>
                  <a:close/>
                  <a:moveTo>
                    <a:pt x="19" y="41"/>
                  </a:moveTo>
                  <a:cubicBezTo>
                    <a:pt x="19" y="45"/>
                    <a:pt x="21" y="48"/>
                    <a:pt x="24" y="48"/>
                  </a:cubicBezTo>
                  <a:cubicBezTo>
                    <a:pt x="27" y="48"/>
                    <a:pt x="29" y="45"/>
                    <a:pt x="29" y="41"/>
                  </a:cubicBezTo>
                  <a:cubicBezTo>
                    <a:pt x="29" y="37"/>
                    <a:pt x="27" y="34"/>
                    <a:pt x="24" y="34"/>
                  </a:cubicBezTo>
                  <a:cubicBezTo>
                    <a:pt x="21" y="34"/>
                    <a:pt x="19" y="37"/>
                    <a:pt x="19" y="4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1" name="Freeform 60"/>
            <p:cNvSpPr>
              <a:spLocks noEditPoints="1"/>
            </p:cNvSpPr>
            <p:nvPr/>
          </p:nvSpPr>
          <p:spPr bwMode="auto">
            <a:xfrm>
              <a:off x="10190381" y="2141995"/>
              <a:ext cx="300951" cy="300950"/>
            </a:xfrm>
            <a:custGeom>
              <a:avLst/>
              <a:gdLst>
                <a:gd name="T0" fmla="*/ 0 w 125"/>
                <a:gd name="T1" fmla="*/ 63 h 125"/>
                <a:gd name="T2" fmla="*/ 125 w 125"/>
                <a:gd name="T3" fmla="*/ 63 h 125"/>
                <a:gd name="T4" fmla="*/ 98 w 125"/>
                <a:gd name="T5" fmla="*/ 83 h 125"/>
                <a:gd name="T6" fmla="*/ 117 w 125"/>
                <a:gd name="T7" fmla="*/ 67 h 125"/>
                <a:gd name="T8" fmla="*/ 98 w 125"/>
                <a:gd name="T9" fmla="*/ 83 h 125"/>
                <a:gd name="T10" fmla="*/ 25 w 125"/>
                <a:gd name="T11" fmla="*/ 59 h 125"/>
                <a:gd name="T12" fmla="*/ 13 w 125"/>
                <a:gd name="T13" fmla="*/ 42 h 125"/>
                <a:gd name="T14" fmla="*/ 90 w 125"/>
                <a:gd name="T15" fmla="*/ 42 h 125"/>
                <a:gd name="T16" fmla="*/ 67 w 125"/>
                <a:gd name="T17" fmla="*/ 59 h 125"/>
                <a:gd name="T18" fmla="*/ 90 w 125"/>
                <a:gd name="T19" fmla="*/ 42 h 125"/>
                <a:gd name="T20" fmla="*/ 67 w 125"/>
                <a:gd name="T21" fmla="*/ 9 h 125"/>
                <a:gd name="T22" fmla="*/ 82 w 125"/>
                <a:gd name="T23" fmla="*/ 23 h 125"/>
                <a:gd name="T24" fmla="*/ 67 w 125"/>
                <a:gd name="T25" fmla="*/ 34 h 125"/>
                <a:gd name="T26" fmla="*/ 53 w 125"/>
                <a:gd name="T27" fmla="*/ 12 h 125"/>
                <a:gd name="T28" fmla="*/ 59 w 125"/>
                <a:gd name="T29" fmla="*/ 34 h 125"/>
                <a:gd name="T30" fmla="*/ 43 w 125"/>
                <a:gd name="T31" fmla="*/ 23 h 125"/>
                <a:gd name="T32" fmla="*/ 59 w 125"/>
                <a:gd name="T33" fmla="*/ 59 h 125"/>
                <a:gd name="T34" fmla="*/ 36 w 125"/>
                <a:gd name="T35" fmla="*/ 42 h 125"/>
                <a:gd name="T36" fmla="*/ 13 w 125"/>
                <a:gd name="T37" fmla="*/ 83 h 125"/>
                <a:gd name="T38" fmla="*/ 25 w 125"/>
                <a:gd name="T39" fmla="*/ 67 h 125"/>
                <a:gd name="T40" fmla="*/ 13 w 125"/>
                <a:gd name="T41" fmla="*/ 83 h 125"/>
                <a:gd name="T42" fmla="*/ 59 w 125"/>
                <a:gd name="T43" fmla="*/ 67 h 125"/>
                <a:gd name="T44" fmla="*/ 36 w 125"/>
                <a:gd name="T45" fmla="*/ 83 h 125"/>
                <a:gd name="T46" fmla="*/ 59 w 125"/>
                <a:gd name="T47" fmla="*/ 92 h 125"/>
                <a:gd name="T48" fmla="*/ 53 w 125"/>
                <a:gd name="T49" fmla="*/ 113 h 125"/>
                <a:gd name="T50" fmla="*/ 38 w 125"/>
                <a:gd name="T51" fmla="*/ 92 h 125"/>
                <a:gd name="T52" fmla="*/ 82 w 125"/>
                <a:gd name="T53" fmla="*/ 102 h 125"/>
                <a:gd name="T54" fmla="*/ 67 w 125"/>
                <a:gd name="T55" fmla="*/ 116 h 125"/>
                <a:gd name="T56" fmla="*/ 87 w 125"/>
                <a:gd name="T57" fmla="*/ 92 h 125"/>
                <a:gd name="T58" fmla="*/ 67 w 125"/>
                <a:gd name="T59" fmla="*/ 83 h 125"/>
                <a:gd name="T60" fmla="*/ 92 w 125"/>
                <a:gd name="T61" fmla="*/ 67 h 125"/>
                <a:gd name="T62" fmla="*/ 67 w 125"/>
                <a:gd name="T63" fmla="*/ 83 h 125"/>
                <a:gd name="T64" fmla="*/ 98 w 125"/>
                <a:gd name="T65" fmla="*/ 42 h 125"/>
                <a:gd name="T66" fmla="*/ 117 w 125"/>
                <a:gd name="T67" fmla="*/ 59 h 125"/>
                <a:gd name="T68" fmla="*/ 108 w 125"/>
                <a:gd name="T69" fmla="*/ 34 h 125"/>
                <a:gd name="T70" fmla="*/ 86 w 125"/>
                <a:gd name="T71" fmla="*/ 14 h 125"/>
                <a:gd name="T72" fmla="*/ 108 w 125"/>
                <a:gd name="T73" fmla="*/ 34 h 125"/>
                <a:gd name="T74" fmla="*/ 39 w 125"/>
                <a:gd name="T75" fmla="*/ 14 h 125"/>
                <a:gd name="T76" fmla="*/ 17 w 125"/>
                <a:gd name="T77" fmla="*/ 34 h 125"/>
                <a:gd name="T78" fmla="*/ 17 w 125"/>
                <a:gd name="T79" fmla="*/ 92 h 125"/>
                <a:gd name="T80" fmla="*/ 39 w 125"/>
                <a:gd name="T81" fmla="*/ 111 h 125"/>
                <a:gd name="T82" fmla="*/ 17 w 125"/>
                <a:gd name="T83" fmla="*/ 92 h 125"/>
                <a:gd name="T84" fmla="*/ 86 w 125"/>
                <a:gd name="T85" fmla="*/ 111 h 125"/>
                <a:gd name="T86" fmla="*/ 108 w 125"/>
                <a:gd name="T87" fmla="*/ 9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5" h="125">
                  <a:moveTo>
                    <a:pt x="63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7"/>
                    <a:pt x="28" y="125"/>
                    <a:pt x="63" y="125"/>
                  </a:cubicBezTo>
                  <a:cubicBezTo>
                    <a:pt x="97" y="125"/>
                    <a:pt x="125" y="97"/>
                    <a:pt x="125" y="63"/>
                  </a:cubicBezTo>
                  <a:cubicBezTo>
                    <a:pt x="125" y="28"/>
                    <a:pt x="97" y="0"/>
                    <a:pt x="63" y="0"/>
                  </a:cubicBezTo>
                  <a:close/>
                  <a:moveTo>
                    <a:pt x="98" y="83"/>
                  </a:moveTo>
                  <a:cubicBezTo>
                    <a:pt x="99" y="78"/>
                    <a:pt x="100" y="73"/>
                    <a:pt x="100" y="67"/>
                  </a:cubicBezTo>
                  <a:cubicBezTo>
                    <a:pt x="117" y="67"/>
                    <a:pt x="117" y="67"/>
                    <a:pt x="117" y="67"/>
                  </a:cubicBezTo>
                  <a:cubicBezTo>
                    <a:pt x="116" y="73"/>
                    <a:pt x="115" y="78"/>
                    <a:pt x="113" y="83"/>
                  </a:cubicBezTo>
                  <a:lnTo>
                    <a:pt x="98" y="83"/>
                  </a:lnTo>
                  <a:close/>
                  <a:moveTo>
                    <a:pt x="27" y="42"/>
                  </a:moveTo>
                  <a:cubicBezTo>
                    <a:pt x="26" y="47"/>
                    <a:pt x="26" y="53"/>
                    <a:pt x="25" y="59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3"/>
                    <a:pt x="11" y="47"/>
                    <a:pt x="13" y="42"/>
                  </a:cubicBezTo>
                  <a:lnTo>
                    <a:pt x="27" y="42"/>
                  </a:lnTo>
                  <a:close/>
                  <a:moveTo>
                    <a:pt x="90" y="42"/>
                  </a:moveTo>
                  <a:cubicBezTo>
                    <a:pt x="91" y="47"/>
                    <a:pt x="92" y="53"/>
                    <a:pt x="92" y="59"/>
                  </a:cubicBezTo>
                  <a:cubicBezTo>
                    <a:pt x="67" y="59"/>
                    <a:pt x="67" y="59"/>
                    <a:pt x="67" y="59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90" y="42"/>
                  </a:lnTo>
                  <a:close/>
                  <a:moveTo>
                    <a:pt x="67" y="34"/>
                  </a:moveTo>
                  <a:cubicBezTo>
                    <a:pt x="67" y="9"/>
                    <a:pt x="67" y="9"/>
                    <a:pt x="67" y="9"/>
                  </a:cubicBezTo>
                  <a:cubicBezTo>
                    <a:pt x="69" y="10"/>
                    <a:pt x="71" y="11"/>
                    <a:pt x="73" y="12"/>
                  </a:cubicBezTo>
                  <a:cubicBezTo>
                    <a:pt x="76" y="14"/>
                    <a:pt x="79" y="18"/>
                    <a:pt x="82" y="23"/>
                  </a:cubicBezTo>
                  <a:cubicBezTo>
                    <a:pt x="84" y="26"/>
                    <a:pt x="86" y="30"/>
                    <a:pt x="87" y="34"/>
                  </a:cubicBezTo>
                  <a:cubicBezTo>
                    <a:pt x="67" y="34"/>
                    <a:pt x="67" y="34"/>
                    <a:pt x="67" y="34"/>
                  </a:cubicBezTo>
                  <a:close/>
                  <a:moveTo>
                    <a:pt x="43" y="23"/>
                  </a:moveTo>
                  <a:cubicBezTo>
                    <a:pt x="46" y="18"/>
                    <a:pt x="50" y="14"/>
                    <a:pt x="53" y="12"/>
                  </a:cubicBezTo>
                  <a:cubicBezTo>
                    <a:pt x="55" y="11"/>
                    <a:pt x="57" y="10"/>
                    <a:pt x="59" y="9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40" y="30"/>
                    <a:pt x="41" y="26"/>
                    <a:pt x="43" y="23"/>
                  </a:cubicBezTo>
                  <a:close/>
                  <a:moveTo>
                    <a:pt x="59" y="42"/>
                  </a:moveTo>
                  <a:cubicBezTo>
                    <a:pt x="59" y="59"/>
                    <a:pt x="59" y="59"/>
                    <a:pt x="59" y="59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53"/>
                    <a:pt x="35" y="47"/>
                    <a:pt x="36" y="42"/>
                  </a:cubicBezTo>
                  <a:lnTo>
                    <a:pt x="59" y="42"/>
                  </a:lnTo>
                  <a:close/>
                  <a:moveTo>
                    <a:pt x="13" y="83"/>
                  </a:moveTo>
                  <a:cubicBezTo>
                    <a:pt x="11" y="78"/>
                    <a:pt x="9" y="73"/>
                    <a:pt x="9" y="67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26" y="73"/>
                    <a:pt x="26" y="78"/>
                    <a:pt x="27" y="83"/>
                  </a:cubicBezTo>
                  <a:lnTo>
                    <a:pt x="13" y="83"/>
                  </a:lnTo>
                  <a:close/>
                  <a:moveTo>
                    <a:pt x="34" y="67"/>
                  </a:moveTo>
                  <a:cubicBezTo>
                    <a:pt x="59" y="67"/>
                    <a:pt x="59" y="67"/>
                    <a:pt x="59" y="67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5" y="78"/>
                    <a:pt x="34" y="73"/>
                    <a:pt x="34" y="67"/>
                  </a:cubicBezTo>
                  <a:close/>
                  <a:moveTo>
                    <a:pt x="59" y="92"/>
                  </a:moveTo>
                  <a:cubicBezTo>
                    <a:pt x="59" y="116"/>
                    <a:pt x="59" y="116"/>
                    <a:pt x="59" y="116"/>
                  </a:cubicBezTo>
                  <a:cubicBezTo>
                    <a:pt x="57" y="116"/>
                    <a:pt x="55" y="115"/>
                    <a:pt x="53" y="113"/>
                  </a:cubicBezTo>
                  <a:cubicBezTo>
                    <a:pt x="50" y="111"/>
                    <a:pt x="46" y="107"/>
                    <a:pt x="43" y="102"/>
                  </a:cubicBezTo>
                  <a:cubicBezTo>
                    <a:pt x="41" y="99"/>
                    <a:pt x="40" y="96"/>
                    <a:pt x="38" y="92"/>
                  </a:cubicBezTo>
                  <a:cubicBezTo>
                    <a:pt x="59" y="92"/>
                    <a:pt x="59" y="92"/>
                    <a:pt x="59" y="92"/>
                  </a:cubicBezTo>
                  <a:close/>
                  <a:moveTo>
                    <a:pt x="82" y="102"/>
                  </a:moveTo>
                  <a:cubicBezTo>
                    <a:pt x="79" y="107"/>
                    <a:pt x="76" y="111"/>
                    <a:pt x="73" y="113"/>
                  </a:cubicBezTo>
                  <a:cubicBezTo>
                    <a:pt x="71" y="115"/>
                    <a:pt x="69" y="116"/>
                    <a:pt x="67" y="116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87" y="92"/>
                    <a:pt x="87" y="92"/>
                    <a:pt x="87" y="92"/>
                  </a:cubicBezTo>
                  <a:cubicBezTo>
                    <a:pt x="86" y="96"/>
                    <a:pt x="84" y="99"/>
                    <a:pt x="82" y="102"/>
                  </a:cubicBezTo>
                  <a:close/>
                  <a:moveTo>
                    <a:pt x="67" y="83"/>
                  </a:moveTo>
                  <a:cubicBezTo>
                    <a:pt x="67" y="67"/>
                    <a:pt x="67" y="67"/>
                    <a:pt x="67" y="67"/>
                  </a:cubicBezTo>
                  <a:cubicBezTo>
                    <a:pt x="92" y="67"/>
                    <a:pt x="92" y="67"/>
                    <a:pt x="92" y="67"/>
                  </a:cubicBezTo>
                  <a:cubicBezTo>
                    <a:pt x="92" y="73"/>
                    <a:pt x="91" y="78"/>
                    <a:pt x="90" y="83"/>
                  </a:cubicBezTo>
                  <a:lnTo>
                    <a:pt x="67" y="83"/>
                  </a:lnTo>
                  <a:close/>
                  <a:moveTo>
                    <a:pt x="100" y="59"/>
                  </a:moveTo>
                  <a:cubicBezTo>
                    <a:pt x="100" y="53"/>
                    <a:pt x="99" y="47"/>
                    <a:pt x="98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5" y="47"/>
                    <a:pt x="116" y="53"/>
                    <a:pt x="117" y="59"/>
                  </a:cubicBezTo>
                  <a:lnTo>
                    <a:pt x="100" y="59"/>
                  </a:lnTo>
                  <a:close/>
                  <a:moveTo>
                    <a:pt x="108" y="34"/>
                  </a:moveTo>
                  <a:cubicBezTo>
                    <a:pt x="96" y="34"/>
                    <a:pt x="96" y="34"/>
                    <a:pt x="96" y="34"/>
                  </a:cubicBezTo>
                  <a:cubicBezTo>
                    <a:pt x="93" y="26"/>
                    <a:pt x="90" y="19"/>
                    <a:pt x="86" y="14"/>
                  </a:cubicBezTo>
                  <a:cubicBezTo>
                    <a:pt x="92" y="17"/>
                    <a:pt x="97" y="20"/>
                    <a:pt x="101" y="24"/>
                  </a:cubicBezTo>
                  <a:cubicBezTo>
                    <a:pt x="104" y="27"/>
                    <a:pt x="106" y="30"/>
                    <a:pt x="108" y="34"/>
                  </a:cubicBezTo>
                  <a:close/>
                  <a:moveTo>
                    <a:pt x="25" y="24"/>
                  </a:moveTo>
                  <a:cubicBezTo>
                    <a:pt x="29" y="20"/>
                    <a:pt x="34" y="17"/>
                    <a:pt x="39" y="14"/>
                  </a:cubicBezTo>
                  <a:cubicBezTo>
                    <a:pt x="35" y="19"/>
                    <a:pt x="32" y="26"/>
                    <a:pt x="30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0"/>
                    <a:pt x="22" y="27"/>
                    <a:pt x="25" y="24"/>
                  </a:cubicBezTo>
                  <a:close/>
                  <a:moveTo>
                    <a:pt x="17" y="92"/>
                  </a:moveTo>
                  <a:cubicBezTo>
                    <a:pt x="30" y="92"/>
                    <a:pt x="30" y="92"/>
                    <a:pt x="30" y="92"/>
                  </a:cubicBezTo>
                  <a:cubicBezTo>
                    <a:pt x="32" y="99"/>
                    <a:pt x="35" y="106"/>
                    <a:pt x="39" y="111"/>
                  </a:cubicBezTo>
                  <a:cubicBezTo>
                    <a:pt x="34" y="109"/>
                    <a:pt x="29" y="105"/>
                    <a:pt x="25" y="101"/>
                  </a:cubicBezTo>
                  <a:cubicBezTo>
                    <a:pt x="22" y="98"/>
                    <a:pt x="19" y="95"/>
                    <a:pt x="17" y="92"/>
                  </a:cubicBezTo>
                  <a:close/>
                  <a:moveTo>
                    <a:pt x="101" y="101"/>
                  </a:moveTo>
                  <a:cubicBezTo>
                    <a:pt x="97" y="105"/>
                    <a:pt x="92" y="109"/>
                    <a:pt x="86" y="111"/>
                  </a:cubicBezTo>
                  <a:cubicBezTo>
                    <a:pt x="90" y="106"/>
                    <a:pt x="93" y="99"/>
                    <a:pt x="96" y="92"/>
                  </a:cubicBezTo>
                  <a:cubicBezTo>
                    <a:pt x="108" y="92"/>
                    <a:pt x="108" y="92"/>
                    <a:pt x="108" y="92"/>
                  </a:cubicBezTo>
                  <a:cubicBezTo>
                    <a:pt x="106" y="95"/>
                    <a:pt x="104" y="98"/>
                    <a:pt x="101" y="10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2" name="Freeform 61"/>
            <p:cNvSpPr>
              <a:spLocks noEditPoints="1"/>
            </p:cNvSpPr>
            <p:nvPr/>
          </p:nvSpPr>
          <p:spPr bwMode="auto">
            <a:xfrm>
              <a:off x="10133127" y="1984914"/>
              <a:ext cx="142401" cy="140933"/>
            </a:xfrm>
            <a:custGeom>
              <a:avLst/>
              <a:gdLst>
                <a:gd name="T0" fmla="*/ 49 w 59"/>
                <a:gd name="T1" fmla="*/ 0 h 59"/>
                <a:gd name="T2" fmla="*/ 9 w 59"/>
                <a:gd name="T3" fmla="*/ 0 h 59"/>
                <a:gd name="T4" fmla="*/ 0 w 59"/>
                <a:gd name="T5" fmla="*/ 10 h 59"/>
                <a:gd name="T6" fmla="*/ 0 w 59"/>
                <a:gd name="T7" fmla="*/ 49 h 59"/>
                <a:gd name="T8" fmla="*/ 9 w 59"/>
                <a:gd name="T9" fmla="*/ 59 h 59"/>
                <a:gd name="T10" fmla="*/ 49 w 59"/>
                <a:gd name="T11" fmla="*/ 59 h 59"/>
                <a:gd name="T12" fmla="*/ 59 w 59"/>
                <a:gd name="T13" fmla="*/ 49 h 59"/>
                <a:gd name="T14" fmla="*/ 59 w 59"/>
                <a:gd name="T15" fmla="*/ 10 h 59"/>
                <a:gd name="T16" fmla="*/ 49 w 59"/>
                <a:gd name="T17" fmla="*/ 0 h 59"/>
                <a:gd name="T18" fmla="*/ 40 w 59"/>
                <a:gd name="T19" fmla="*/ 2 h 59"/>
                <a:gd name="T20" fmla="*/ 40 w 59"/>
                <a:gd name="T21" fmla="*/ 11 h 59"/>
                <a:gd name="T22" fmla="*/ 31 w 59"/>
                <a:gd name="T23" fmla="*/ 11 h 59"/>
                <a:gd name="T24" fmla="*/ 31 w 59"/>
                <a:gd name="T25" fmla="*/ 2 h 59"/>
                <a:gd name="T26" fmla="*/ 40 w 59"/>
                <a:gd name="T27" fmla="*/ 2 h 59"/>
                <a:gd name="T28" fmla="*/ 27 w 59"/>
                <a:gd name="T29" fmla="*/ 2 h 59"/>
                <a:gd name="T30" fmla="*/ 27 w 59"/>
                <a:gd name="T31" fmla="*/ 11 h 59"/>
                <a:gd name="T32" fmla="*/ 18 w 59"/>
                <a:gd name="T33" fmla="*/ 11 h 59"/>
                <a:gd name="T34" fmla="*/ 18 w 59"/>
                <a:gd name="T35" fmla="*/ 2 h 59"/>
                <a:gd name="T36" fmla="*/ 27 w 59"/>
                <a:gd name="T37" fmla="*/ 2 h 59"/>
                <a:gd name="T38" fmla="*/ 1 w 59"/>
                <a:gd name="T39" fmla="*/ 11 h 59"/>
                <a:gd name="T40" fmla="*/ 1 w 59"/>
                <a:gd name="T41" fmla="*/ 10 h 59"/>
                <a:gd name="T42" fmla="*/ 9 w 59"/>
                <a:gd name="T43" fmla="*/ 2 h 59"/>
                <a:gd name="T44" fmla="*/ 14 w 59"/>
                <a:gd name="T45" fmla="*/ 2 h 59"/>
                <a:gd name="T46" fmla="*/ 14 w 59"/>
                <a:gd name="T47" fmla="*/ 11 h 59"/>
                <a:gd name="T48" fmla="*/ 1 w 59"/>
                <a:gd name="T49" fmla="*/ 11 h 59"/>
                <a:gd name="T50" fmla="*/ 44 w 59"/>
                <a:gd name="T51" fmla="*/ 37 h 59"/>
                <a:gd name="T52" fmla="*/ 33 w 59"/>
                <a:gd name="T53" fmla="*/ 37 h 59"/>
                <a:gd name="T54" fmla="*/ 33 w 59"/>
                <a:gd name="T55" fmla="*/ 48 h 59"/>
                <a:gd name="T56" fmla="*/ 25 w 59"/>
                <a:gd name="T57" fmla="*/ 48 h 59"/>
                <a:gd name="T58" fmla="*/ 25 w 59"/>
                <a:gd name="T59" fmla="*/ 37 h 59"/>
                <a:gd name="T60" fmla="*/ 14 w 59"/>
                <a:gd name="T61" fmla="*/ 37 h 59"/>
                <a:gd name="T62" fmla="*/ 14 w 59"/>
                <a:gd name="T63" fmla="*/ 30 h 59"/>
                <a:gd name="T64" fmla="*/ 25 w 59"/>
                <a:gd name="T65" fmla="*/ 30 h 59"/>
                <a:gd name="T66" fmla="*/ 25 w 59"/>
                <a:gd name="T67" fmla="*/ 18 h 59"/>
                <a:gd name="T68" fmla="*/ 33 w 59"/>
                <a:gd name="T69" fmla="*/ 18 h 59"/>
                <a:gd name="T70" fmla="*/ 33 w 59"/>
                <a:gd name="T71" fmla="*/ 30 h 59"/>
                <a:gd name="T72" fmla="*/ 44 w 59"/>
                <a:gd name="T73" fmla="*/ 30 h 59"/>
                <a:gd name="T74" fmla="*/ 44 w 59"/>
                <a:gd name="T75" fmla="*/ 37 h 59"/>
                <a:gd name="T76" fmla="*/ 57 w 59"/>
                <a:gd name="T77" fmla="*/ 11 h 59"/>
                <a:gd name="T78" fmla="*/ 44 w 59"/>
                <a:gd name="T79" fmla="*/ 11 h 59"/>
                <a:gd name="T80" fmla="*/ 44 w 59"/>
                <a:gd name="T81" fmla="*/ 2 h 59"/>
                <a:gd name="T82" fmla="*/ 49 w 59"/>
                <a:gd name="T83" fmla="*/ 2 h 59"/>
                <a:gd name="T84" fmla="*/ 57 w 59"/>
                <a:gd name="T85" fmla="*/ 10 h 59"/>
                <a:gd name="T86" fmla="*/ 57 w 59"/>
                <a:gd name="T87" fmla="*/ 1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9" h="59">
                  <a:moveTo>
                    <a:pt x="4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5"/>
                    <a:pt x="4" y="59"/>
                    <a:pt x="9" y="59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54" y="59"/>
                    <a:pt x="59" y="55"/>
                    <a:pt x="59" y="4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4"/>
                    <a:pt x="54" y="0"/>
                    <a:pt x="49" y="0"/>
                  </a:cubicBezTo>
                  <a:close/>
                  <a:moveTo>
                    <a:pt x="40" y="2"/>
                  </a:moveTo>
                  <a:cubicBezTo>
                    <a:pt x="40" y="11"/>
                    <a:pt x="40" y="11"/>
                    <a:pt x="4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2"/>
                    <a:pt x="31" y="2"/>
                    <a:pt x="31" y="2"/>
                  </a:cubicBezTo>
                  <a:lnTo>
                    <a:pt x="40" y="2"/>
                  </a:lnTo>
                  <a:close/>
                  <a:moveTo>
                    <a:pt x="27" y="2"/>
                  </a:moveTo>
                  <a:cubicBezTo>
                    <a:pt x="27" y="11"/>
                    <a:pt x="27" y="11"/>
                    <a:pt x="2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2"/>
                    <a:pt x="18" y="2"/>
                    <a:pt x="18" y="2"/>
                  </a:cubicBezTo>
                  <a:lnTo>
                    <a:pt x="27" y="2"/>
                  </a:lnTo>
                  <a:close/>
                  <a:moveTo>
                    <a:pt x="1" y="11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5"/>
                    <a:pt x="5" y="2"/>
                    <a:pt x="9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" y="11"/>
                  </a:lnTo>
                  <a:close/>
                  <a:moveTo>
                    <a:pt x="44" y="37"/>
                  </a:moveTo>
                  <a:cubicBezTo>
                    <a:pt x="33" y="37"/>
                    <a:pt x="33" y="37"/>
                    <a:pt x="33" y="37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44" y="30"/>
                    <a:pt x="44" y="30"/>
                    <a:pt x="44" y="30"/>
                  </a:cubicBezTo>
                  <a:lnTo>
                    <a:pt x="44" y="37"/>
                  </a:lnTo>
                  <a:close/>
                  <a:moveTo>
                    <a:pt x="57" y="11"/>
                  </a:moveTo>
                  <a:cubicBezTo>
                    <a:pt x="44" y="11"/>
                    <a:pt x="44" y="11"/>
                    <a:pt x="44" y="11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3" y="2"/>
                    <a:pt x="57" y="5"/>
                    <a:pt x="57" y="10"/>
                  </a:cubicBezTo>
                  <a:lnTo>
                    <a:pt x="57" y="1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3" name="Freeform 62"/>
            <p:cNvSpPr>
              <a:spLocks noEditPoints="1"/>
            </p:cNvSpPr>
            <p:nvPr/>
          </p:nvSpPr>
          <p:spPr bwMode="auto">
            <a:xfrm>
              <a:off x="10294613" y="2015743"/>
              <a:ext cx="132125" cy="102764"/>
            </a:xfrm>
            <a:custGeom>
              <a:avLst/>
              <a:gdLst>
                <a:gd name="T0" fmla="*/ 34 w 90"/>
                <a:gd name="T1" fmla="*/ 70 h 70"/>
                <a:gd name="T2" fmla="*/ 0 w 90"/>
                <a:gd name="T3" fmla="*/ 36 h 70"/>
                <a:gd name="T4" fmla="*/ 18 w 90"/>
                <a:gd name="T5" fmla="*/ 19 h 70"/>
                <a:gd name="T6" fmla="*/ 34 w 90"/>
                <a:gd name="T7" fmla="*/ 36 h 70"/>
                <a:gd name="T8" fmla="*/ 72 w 90"/>
                <a:gd name="T9" fmla="*/ 0 h 70"/>
                <a:gd name="T10" fmla="*/ 90 w 90"/>
                <a:gd name="T11" fmla="*/ 16 h 70"/>
                <a:gd name="T12" fmla="*/ 34 w 90"/>
                <a:gd name="T13" fmla="*/ 70 h 70"/>
                <a:gd name="T14" fmla="*/ 9 w 90"/>
                <a:gd name="T15" fmla="*/ 36 h 70"/>
                <a:gd name="T16" fmla="*/ 34 w 90"/>
                <a:gd name="T17" fmla="*/ 60 h 70"/>
                <a:gd name="T18" fmla="*/ 80 w 90"/>
                <a:gd name="T19" fmla="*/ 16 h 70"/>
                <a:gd name="T20" fmla="*/ 72 w 90"/>
                <a:gd name="T21" fmla="*/ 8 h 70"/>
                <a:gd name="T22" fmla="*/ 34 w 90"/>
                <a:gd name="T23" fmla="*/ 46 h 70"/>
                <a:gd name="T24" fmla="*/ 18 w 90"/>
                <a:gd name="T25" fmla="*/ 28 h 70"/>
                <a:gd name="T26" fmla="*/ 9 w 90"/>
                <a:gd name="T27" fmla="*/ 3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" h="70">
                  <a:moveTo>
                    <a:pt x="34" y="70"/>
                  </a:moveTo>
                  <a:lnTo>
                    <a:pt x="0" y="36"/>
                  </a:lnTo>
                  <a:lnTo>
                    <a:pt x="18" y="19"/>
                  </a:lnTo>
                  <a:lnTo>
                    <a:pt x="34" y="36"/>
                  </a:lnTo>
                  <a:lnTo>
                    <a:pt x="72" y="0"/>
                  </a:lnTo>
                  <a:lnTo>
                    <a:pt x="90" y="16"/>
                  </a:lnTo>
                  <a:lnTo>
                    <a:pt x="34" y="70"/>
                  </a:lnTo>
                  <a:close/>
                  <a:moveTo>
                    <a:pt x="9" y="36"/>
                  </a:moveTo>
                  <a:lnTo>
                    <a:pt x="34" y="60"/>
                  </a:lnTo>
                  <a:lnTo>
                    <a:pt x="80" y="16"/>
                  </a:lnTo>
                  <a:lnTo>
                    <a:pt x="72" y="8"/>
                  </a:lnTo>
                  <a:lnTo>
                    <a:pt x="34" y="46"/>
                  </a:lnTo>
                  <a:lnTo>
                    <a:pt x="18" y="28"/>
                  </a:lnTo>
                  <a:lnTo>
                    <a:pt x="9" y="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4" name="Freeform 93"/>
            <p:cNvSpPr>
              <a:spLocks noEditPoints="1"/>
            </p:cNvSpPr>
            <p:nvPr/>
          </p:nvSpPr>
          <p:spPr bwMode="auto">
            <a:xfrm>
              <a:off x="10291677" y="4270670"/>
              <a:ext cx="189379" cy="193782"/>
            </a:xfrm>
            <a:custGeom>
              <a:avLst/>
              <a:gdLst>
                <a:gd name="T0" fmla="*/ 69 w 79"/>
                <a:gd name="T1" fmla="*/ 22 h 81"/>
                <a:gd name="T2" fmla="*/ 22 w 79"/>
                <a:gd name="T3" fmla="*/ 14 h 81"/>
                <a:gd name="T4" fmla="*/ 19 w 79"/>
                <a:gd name="T5" fmla="*/ 3 h 81"/>
                <a:gd name="T6" fmla="*/ 0 w 79"/>
                <a:gd name="T7" fmla="*/ 5 h 81"/>
                <a:gd name="T8" fmla="*/ 12 w 79"/>
                <a:gd name="T9" fmla="*/ 12 h 81"/>
                <a:gd name="T10" fmla="*/ 14 w 79"/>
                <a:gd name="T11" fmla="*/ 54 h 81"/>
                <a:gd name="T12" fmla="*/ 61 w 79"/>
                <a:gd name="T13" fmla="*/ 59 h 81"/>
                <a:gd name="T14" fmla="*/ 76 w 79"/>
                <a:gd name="T15" fmla="*/ 20 h 81"/>
                <a:gd name="T16" fmla="*/ 36 w 79"/>
                <a:gd name="T17" fmla="*/ 32 h 81"/>
                <a:gd name="T18" fmla="*/ 45 w 79"/>
                <a:gd name="T19" fmla="*/ 39 h 81"/>
                <a:gd name="T20" fmla="*/ 44 w 79"/>
                <a:gd name="T21" fmla="*/ 44 h 81"/>
                <a:gd name="T22" fmla="*/ 33 w 79"/>
                <a:gd name="T23" fmla="*/ 47 h 81"/>
                <a:gd name="T24" fmla="*/ 44 w 79"/>
                <a:gd name="T25" fmla="*/ 44 h 81"/>
                <a:gd name="T26" fmla="*/ 38 w 79"/>
                <a:gd name="T27" fmla="*/ 23 h 81"/>
                <a:gd name="T28" fmla="*/ 47 w 79"/>
                <a:gd name="T29" fmla="*/ 29 h 81"/>
                <a:gd name="T30" fmla="*/ 22 w 79"/>
                <a:gd name="T31" fmla="*/ 19 h 81"/>
                <a:gd name="T32" fmla="*/ 32 w 79"/>
                <a:gd name="T33" fmla="*/ 27 h 81"/>
                <a:gd name="T34" fmla="*/ 22 w 79"/>
                <a:gd name="T35" fmla="*/ 19 h 81"/>
                <a:gd name="T36" fmla="*/ 31 w 79"/>
                <a:gd name="T37" fmla="*/ 32 h 81"/>
                <a:gd name="T38" fmla="*/ 21 w 79"/>
                <a:gd name="T39" fmla="*/ 35 h 81"/>
                <a:gd name="T40" fmla="*/ 20 w 79"/>
                <a:gd name="T41" fmla="*/ 40 h 81"/>
                <a:gd name="T42" fmla="*/ 28 w 79"/>
                <a:gd name="T43" fmla="*/ 46 h 81"/>
                <a:gd name="T44" fmla="*/ 20 w 79"/>
                <a:gd name="T45" fmla="*/ 40 h 81"/>
                <a:gd name="T46" fmla="*/ 48 w 79"/>
                <a:gd name="T47" fmla="*/ 50 h 81"/>
                <a:gd name="T48" fmla="*/ 57 w 79"/>
                <a:gd name="T49" fmla="*/ 47 h 81"/>
                <a:gd name="T50" fmla="*/ 59 w 79"/>
                <a:gd name="T51" fmla="*/ 42 h 81"/>
                <a:gd name="T52" fmla="*/ 51 w 79"/>
                <a:gd name="T53" fmla="*/ 35 h 81"/>
                <a:gd name="T54" fmla="*/ 59 w 79"/>
                <a:gd name="T55" fmla="*/ 42 h 81"/>
                <a:gd name="T56" fmla="*/ 52 w 79"/>
                <a:gd name="T57" fmla="*/ 30 h 81"/>
                <a:gd name="T58" fmla="*/ 66 w 79"/>
                <a:gd name="T59" fmla="*/ 28 h 81"/>
                <a:gd name="T60" fmla="*/ 9 w 79"/>
                <a:gd name="T61" fmla="*/ 66 h 81"/>
                <a:gd name="T62" fmla="*/ 24 w 79"/>
                <a:gd name="T63" fmla="*/ 69 h 81"/>
                <a:gd name="T64" fmla="*/ 18 w 79"/>
                <a:gd name="T65" fmla="*/ 60 h 81"/>
                <a:gd name="T66" fmla="*/ 39 w 79"/>
                <a:gd name="T67" fmla="*/ 72 h 81"/>
                <a:gd name="T68" fmla="*/ 54 w 79"/>
                <a:gd name="T69" fmla="*/ 75 h 81"/>
                <a:gd name="T70" fmla="*/ 48 w 79"/>
                <a:gd name="T71" fmla="*/ 6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9" h="81">
                  <a:moveTo>
                    <a:pt x="76" y="20"/>
                  </a:moveTo>
                  <a:cubicBezTo>
                    <a:pt x="73" y="19"/>
                    <a:pt x="70" y="20"/>
                    <a:pt x="69" y="22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6"/>
                    <a:pt x="21" y="4"/>
                    <a:pt x="19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3" y="0"/>
                    <a:pt x="1" y="2"/>
                    <a:pt x="0" y="5"/>
                  </a:cubicBezTo>
                  <a:cubicBezTo>
                    <a:pt x="0" y="8"/>
                    <a:pt x="1" y="10"/>
                    <a:pt x="4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0" y="51"/>
                    <a:pt x="11" y="53"/>
                    <a:pt x="14" y="54"/>
                  </a:cubicBezTo>
                  <a:cubicBezTo>
                    <a:pt x="56" y="62"/>
                    <a:pt x="56" y="62"/>
                    <a:pt x="56" y="62"/>
                  </a:cubicBezTo>
                  <a:cubicBezTo>
                    <a:pt x="58" y="63"/>
                    <a:pt x="60" y="62"/>
                    <a:pt x="61" y="59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4"/>
                    <a:pt x="78" y="21"/>
                    <a:pt x="76" y="20"/>
                  </a:cubicBezTo>
                  <a:close/>
                  <a:moveTo>
                    <a:pt x="35" y="37"/>
                  </a:moveTo>
                  <a:cubicBezTo>
                    <a:pt x="36" y="32"/>
                    <a:pt x="36" y="32"/>
                    <a:pt x="36" y="32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5" y="39"/>
                    <a:pt x="45" y="39"/>
                    <a:pt x="45" y="39"/>
                  </a:cubicBezTo>
                  <a:lnTo>
                    <a:pt x="35" y="37"/>
                  </a:lnTo>
                  <a:close/>
                  <a:moveTo>
                    <a:pt x="44" y="44"/>
                  </a:moveTo>
                  <a:cubicBezTo>
                    <a:pt x="43" y="49"/>
                    <a:pt x="43" y="49"/>
                    <a:pt x="43" y="49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4" y="42"/>
                    <a:pt x="34" y="42"/>
                    <a:pt x="34" y="42"/>
                  </a:cubicBezTo>
                  <a:lnTo>
                    <a:pt x="44" y="44"/>
                  </a:lnTo>
                  <a:close/>
                  <a:moveTo>
                    <a:pt x="37" y="28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7" y="29"/>
                    <a:pt x="47" y="29"/>
                    <a:pt x="47" y="29"/>
                  </a:cubicBezTo>
                  <a:lnTo>
                    <a:pt x="37" y="28"/>
                  </a:lnTo>
                  <a:close/>
                  <a:moveTo>
                    <a:pt x="22" y="19"/>
                  </a:moveTo>
                  <a:cubicBezTo>
                    <a:pt x="33" y="22"/>
                    <a:pt x="33" y="22"/>
                    <a:pt x="33" y="22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21" y="25"/>
                    <a:pt x="21" y="25"/>
                    <a:pt x="21" y="25"/>
                  </a:cubicBezTo>
                  <a:lnTo>
                    <a:pt x="22" y="19"/>
                  </a:lnTo>
                  <a:close/>
                  <a:moveTo>
                    <a:pt x="21" y="30"/>
                  </a:moveTo>
                  <a:cubicBezTo>
                    <a:pt x="31" y="32"/>
                    <a:pt x="31" y="32"/>
                    <a:pt x="31" y="32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21" y="35"/>
                    <a:pt x="21" y="35"/>
                    <a:pt x="21" y="35"/>
                  </a:cubicBezTo>
                  <a:lnTo>
                    <a:pt x="21" y="30"/>
                  </a:lnTo>
                  <a:close/>
                  <a:moveTo>
                    <a:pt x="20" y="40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0" y="45"/>
                    <a:pt x="20" y="45"/>
                    <a:pt x="20" y="45"/>
                  </a:cubicBezTo>
                  <a:lnTo>
                    <a:pt x="20" y="40"/>
                  </a:lnTo>
                  <a:close/>
                  <a:moveTo>
                    <a:pt x="54" y="52"/>
                  </a:moveTo>
                  <a:cubicBezTo>
                    <a:pt x="48" y="50"/>
                    <a:pt x="48" y="50"/>
                    <a:pt x="48" y="50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57" y="47"/>
                    <a:pt x="57" y="47"/>
                    <a:pt x="57" y="47"/>
                  </a:cubicBezTo>
                  <a:lnTo>
                    <a:pt x="54" y="52"/>
                  </a:lnTo>
                  <a:close/>
                  <a:moveTo>
                    <a:pt x="59" y="42"/>
                  </a:moveTo>
                  <a:cubicBezTo>
                    <a:pt x="50" y="40"/>
                    <a:pt x="50" y="40"/>
                    <a:pt x="50" y="40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61" y="37"/>
                    <a:pt x="61" y="37"/>
                    <a:pt x="61" y="37"/>
                  </a:cubicBezTo>
                  <a:lnTo>
                    <a:pt x="59" y="42"/>
                  </a:lnTo>
                  <a:close/>
                  <a:moveTo>
                    <a:pt x="64" y="33"/>
                  </a:moveTo>
                  <a:cubicBezTo>
                    <a:pt x="52" y="30"/>
                    <a:pt x="52" y="30"/>
                    <a:pt x="52" y="30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66" y="28"/>
                    <a:pt x="66" y="28"/>
                    <a:pt x="66" y="28"/>
                  </a:cubicBezTo>
                  <a:lnTo>
                    <a:pt x="64" y="33"/>
                  </a:lnTo>
                  <a:close/>
                  <a:moveTo>
                    <a:pt x="9" y="66"/>
                  </a:moveTo>
                  <a:cubicBezTo>
                    <a:pt x="8" y="70"/>
                    <a:pt x="11" y="74"/>
                    <a:pt x="15" y="75"/>
                  </a:cubicBezTo>
                  <a:cubicBezTo>
                    <a:pt x="19" y="76"/>
                    <a:pt x="23" y="73"/>
                    <a:pt x="24" y="69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25" y="65"/>
                    <a:pt x="22" y="61"/>
                    <a:pt x="18" y="60"/>
                  </a:cubicBezTo>
                  <a:cubicBezTo>
                    <a:pt x="14" y="59"/>
                    <a:pt x="10" y="62"/>
                    <a:pt x="9" y="66"/>
                  </a:cubicBezTo>
                  <a:close/>
                  <a:moveTo>
                    <a:pt x="39" y="72"/>
                  </a:moveTo>
                  <a:cubicBezTo>
                    <a:pt x="38" y="76"/>
                    <a:pt x="41" y="80"/>
                    <a:pt x="45" y="81"/>
                  </a:cubicBezTo>
                  <a:cubicBezTo>
                    <a:pt x="49" y="81"/>
                    <a:pt x="53" y="79"/>
                    <a:pt x="54" y="75"/>
                  </a:cubicBezTo>
                  <a:cubicBezTo>
                    <a:pt x="54" y="75"/>
                    <a:pt x="54" y="75"/>
                    <a:pt x="54" y="75"/>
                  </a:cubicBezTo>
                  <a:cubicBezTo>
                    <a:pt x="54" y="70"/>
                    <a:pt x="52" y="66"/>
                    <a:pt x="48" y="66"/>
                  </a:cubicBezTo>
                  <a:cubicBezTo>
                    <a:pt x="43" y="65"/>
                    <a:pt x="39" y="68"/>
                    <a:pt x="39" y="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5" name="Freeform 94"/>
            <p:cNvSpPr>
              <a:spLocks noEditPoints="1"/>
            </p:cNvSpPr>
            <p:nvPr/>
          </p:nvSpPr>
          <p:spPr bwMode="auto">
            <a:xfrm>
              <a:off x="10431141" y="3982931"/>
              <a:ext cx="113040" cy="114508"/>
            </a:xfrm>
            <a:custGeom>
              <a:avLst/>
              <a:gdLst>
                <a:gd name="T0" fmla="*/ 24 w 47"/>
                <a:gd name="T1" fmla="*/ 0 h 48"/>
                <a:gd name="T2" fmla="*/ 0 w 47"/>
                <a:gd name="T3" fmla="*/ 24 h 48"/>
                <a:gd name="T4" fmla="*/ 24 w 47"/>
                <a:gd name="T5" fmla="*/ 48 h 48"/>
                <a:gd name="T6" fmla="*/ 47 w 47"/>
                <a:gd name="T7" fmla="*/ 24 h 48"/>
                <a:gd name="T8" fmla="*/ 24 w 47"/>
                <a:gd name="T9" fmla="*/ 0 h 48"/>
                <a:gd name="T10" fmla="*/ 6 w 47"/>
                <a:gd name="T11" fmla="*/ 24 h 48"/>
                <a:gd name="T12" fmla="*/ 24 w 47"/>
                <a:gd name="T13" fmla="*/ 6 h 48"/>
                <a:gd name="T14" fmla="*/ 24 w 47"/>
                <a:gd name="T15" fmla="*/ 42 h 48"/>
                <a:gd name="T16" fmla="*/ 6 w 47"/>
                <a:gd name="T17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8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ubicBezTo>
                    <a:pt x="37" y="48"/>
                    <a:pt x="47" y="37"/>
                    <a:pt x="47" y="24"/>
                  </a:cubicBezTo>
                  <a:cubicBezTo>
                    <a:pt x="47" y="11"/>
                    <a:pt x="37" y="0"/>
                    <a:pt x="24" y="0"/>
                  </a:cubicBezTo>
                  <a:close/>
                  <a:moveTo>
                    <a:pt x="6" y="24"/>
                  </a:moveTo>
                  <a:cubicBezTo>
                    <a:pt x="6" y="14"/>
                    <a:pt x="14" y="6"/>
                    <a:pt x="24" y="6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14" y="42"/>
                    <a:pt x="6" y="34"/>
                    <a:pt x="6" y="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6" name="Freeform 95"/>
            <p:cNvSpPr>
              <a:spLocks noEditPoints="1"/>
            </p:cNvSpPr>
            <p:nvPr/>
          </p:nvSpPr>
          <p:spPr bwMode="auto">
            <a:xfrm>
              <a:off x="10181572" y="3596834"/>
              <a:ext cx="284802" cy="277461"/>
            </a:xfrm>
            <a:custGeom>
              <a:avLst/>
              <a:gdLst>
                <a:gd name="T0" fmla="*/ 22 w 119"/>
                <a:gd name="T1" fmla="*/ 19 h 116"/>
                <a:gd name="T2" fmla="*/ 58 w 119"/>
                <a:gd name="T3" fmla="*/ 33 h 116"/>
                <a:gd name="T4" fmla="*/ 62 w 119"/>
                <a:gd name="T5" fmla="*/ 12 h 116"/>
                <a:gd name="T6" fmla="*/ 82 w 119"/>
                <a:gd name="T7" fmla="*/ 3 h 116"/>
                <a:gd name="T8" fmla="*/ 91 w 119"/>
                <a:gd name="T9" fmla="*/ 23 h 116"/>
                <a:gd name="T10" fmla="*/ 95 w 119"/>
                <a:gd name="T11" fmla="*/ 49 h 116"/>
                <a:gd name="T12" fmla="*/ 95 w 119"/>
                <a:gd name="T13" fmla="*/ 50 h 116"/>
                <a:gd name="T14" fmla="*/ 99 w 119"/>
                <a:gd name="T15" fmla="*/ 41 h 116"/>
                <a:gd name="T16" fmla="*/ 119 w 119"/>
                <a:gd name="T17" fmla="*/ 49 h 116"/>
                <a:gd name="T18" fmla="*/ 93 w 119"/>
                <a:gd name="T19" fmla="*/ 116 h 116"/>
                <a:gd name="T20" fmla="*/ 73 w 119"/>
                <a:gd name="T21" fmla="*/ 109 h 116"/>
                <a:gd name="T22" fmla="*/ 75 w 119"/>
                <a:gd name="T23" fmla="*/ 103 h 116"/>
                <a:gd name="T24" fmla="*/ 63 w 119"/>
                <a:gd name="T25" fmla="*/ 103 h 116"/>
                <a:gd name="T26" fmla="*/ 53 w 119"/>
                <a:gd name="T27" fmla="*/ 106 h 116"/>
                <a:gd name="T28" fmla="*/ 35 w 119"/>
                <a:gd name="T29" fmla="*/ 102 h 116"/>
                <a:gd name="T30" fmla="*/ 30 w 119"/>
                <a:gd name="T31" fmla="*/ 100 h 116"/>
                <a:gd name="T32" fmla="*/ 28 w 119"/>
                <a:gd name="T33" fmla="*/ 99 h 116"/>
                <a:gd name="T34" fmla="*/ 21 w 119"/>
                <a:gd name="T35" fmla="*/ 83 h 116"/>
                <a:gd name="T36" fmla="*/ 22 w 119"/>
                <a:gd name="T37" fmla="*/ 80 h 116"/>
                <a:gd name="T38" fmla="*/ 22 w 119"/>
                <a:gd name="T39" fmla="*/ 70 h 116"/>
                <a:gd name="T40" fmla="*/ 24 w 119"/>
                <a:gd name="T41" fmla="*/ 67 h 116"/>
                <a:gd name="T42" fmla="*/ 24 w 119"/>
                <a:gd name="T43" fmla="*/ 57 h 116"/>
                <a:gd name="T44" fmla="*/ 27 w 119"/>
                <a:gd name="T45" fmla="*/ 52 h 116"/>
                <a:gd name="T46" fmla="*/ 11 w 119"/>
                <a:gd name="T47" fmla="*/ 46 h 116"/>
                <a:gd name="T48" fmla="*/ 3 w 119"/>
                <a:gd name="T49" fmla="*/ 28 h 116"/>
                <a:gd name="T50" fmla="*/ 22 w 119"/>
                <a:gd name="T51" fmla="*/ 19 h 116"/>
                <a:gd name="T52" fmla="*/ 86 w 119"/>
                <a:gd name="T53" fmla="*/ 106 h 116"/>
                <a:gd name="T54" fmla="*/ 90 w 119"/>
                <a:gd name="T55" fmla="*/ 104 h 116"/>
                <a:gd name="T56" fmla="*/ 88 w 119"/>
                <a:gd name="T57" fmla="*/ 99 h 116"/>
                <a:gd name="T58" fmla="*/ 84 w 119"/>
                <a:gd name="T59" fmla="*/ 101 h 116"/>
                <a:gd name="T60" fmla="*/ 86 w 119"/>
                <a:gd name="T61" fmla="*/ 106 h 116"/>
                <a:gd name="T62" fmla="*/ 15 w 119"/>
                <a:gd name="T63" fmla="*/ 40 h 116"/>
                <a:gd name="T64" fmla="*/ 41 w 119"/>
                <a:gd name="T65" fmla="*/ 50 h 116"/>
                <a:gd name="T66" fmla="*/ 42 w 119"/>
                <a:gd name="T67" fmla="*/ 50 h 116"/>
                <a:gd name="T68" fmla="*/ 39 w 119"/>
                <a:gd name="T69" fmla="*/ 57 h 116"/>
                <a:gd name="T70" fmla="*/ 38 w 119"/>
                <a:gd name="T71" fmla="*/ 57 h 116"/>
                <a:gd name="T72" fmla="*/ 31 w 119"/>
                <a:gd name="T73" fmla="*/ 60 h 116"/>
                <a:gd name="T74" fmla="*/ 32 w 119"/>
                <a:gd name="T75" fmla="*/ 66 h 116"/>
                <a:gd name="T76" fmla="*/ 34 w 119"/>
                <a:gd name="T77" fmla="*/ 68 h 116"/>
                <a:gd name="T78" fmla="*/ 31 w 119"/>
                <a:gd name="T79" fmla="*/ 70 h 116"/>
                <a:gd name="T80" fmla="*/ 30 w 119"/>
                <a:gd name="T81" fmla="*/ 73 h 116"/>
                <a:gd name="T82" fmla="*/ 30 w 119"/>
                <a:gd name="T83" fmla="*/ 78 h 116"/>
                <a:gd name="T84" fmla="*/ 32 w 119"/>
                <a:gd name="T85" fmla="*/ 81 h 116"/>
                <a:gd name="T86" fmla="*/ 30 w 119"/>
                <a:gd name="T87" fmla="*/ 83 h 116"/>
                <a:gd name="T88" fmla="*/ 28 w 119"/>
                <a:gd name="T89" fmla="*/ 85 h 116"/>
                <a:gd name="T90" fmla="*/ 31 w 119"/>
                <a:gd name="T91" fmla="*/ 93 h 116"/>
                <a:gd name="T92" fmla="*/ 33 w 119"/>
                <a:gd name="T93" fmla="*/ 93 h 116"/>
                <a:gd name="T94" fmla="*/ 38 w 119"/>
                <a:gd name="T95" fmla="*/ 95 h 116"/>
                <a:gd name="T96" fmla="*/ 60 w 119"/>
                <a:gd name="T97" fmla="*/ 96 h 116"/>
                <a:gd name="T98" fmla="*/ 78 w 119"/>
                <a:gd name="T99" fmla="*/ 95 h 116"/>
                <a:gd name="T100" fmla="*/ 92 w 119"/>
                <a:gd name="T101" fmla="*/ 59 h 116"/>
                <a:gd name="T102" fmla="*/ 88 w 119"/>
                <a:gd name="T103" fmla="*/ 55 h 116"/>
                <a:gd name="T104" fmla="*/ 83 w 119"/>
                <a:gd name="T105" fmla="*/ 20 h 116"/>
                <a:gd name="T106" fmla="*/ 79 w 119"/>
                <a:gd name="T107" fmla="*/ 12 h 116"/>
                <a:gd name="T108" fmla="*/ 70 w 119"/>
                <a:gd name="T109" fmla="*/ 15 h 116"/>
                <a:gd name="T110" fmla="*/ 67 w 119"/>
                <a:gd name="T111" fmla="*/ 37 h 116"/>
                <a:gd name="T112" fmla="*/ 66 w 119"/>
                <a:gd name="T113" fmla="*/ 44 h 116"/>
                <a:gd name="T114" fmla="*/ 20 w 119"/>
                <a:gd name="T115" fmla="*/ 26 h 116"/>
                <a:gd name="T116" fmla="*/ 10 w 119"/>
                <a:gd name="T117" fmla="*/ 31 h 116"/>
                <a:gd name="T118" fmla="*/ 15 w 119"/>
                <a:gd name="T119" fmla="*/ 4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9" h="116">
                  <a:moveTo>
                    <a:pt x="22" y="19"/>
                  </a:moveTo>
                  <a:cubicBezTo>
                    <a:pt x="58" y="33"/>
                    <a:pt x="58" y="33"/>
                    <a:pt x="58" y="33"/>
                  </a:cubicBezTo>
                  <a:cubicBezTo>
                    <a:pt x="59" y="24"/>
                    <a:pt x="59" y="21"/>
                    <a:pt x="62" y="12"/>
                  </a:cubicBezTo>
                  <a:cubicBezTo>
                    <a:pt x="65" y="4"/>
                    <a:pt x="74" y="0"/>
                    <a:pt x="82" y="3"/>
                  </a:cubicBezTo>
                  <a:cubicBezTo>
                    <a:pt x="90" y="6"/>
                    <a:pt x="94" y="15"/>
                    <a:pt x="91" y="23"/>
                  </a:cubicBezTo>
                  <a:cubicBezTo>
                    <a:pt x="87" y="34"/>
                    <a:pt x="89" y="41"/>
                    <a:pt x="95" y="49"/>
                  </a:cubicBezTo>
                  <a:cubicBezTo>
                    <a:pt x="95" y="50"/>
                    <a:pt x="95" y="50"/>
                    <a:pt x="95" y="50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19" y="49"/>
                    <a:pt x="119" y="49"/>
                    <a:pt x="119" y="49"/>
                  </a:cubicBezTo>
                  <a:cubicBezTo>
                    <a:pt x="93" y="116"/>
                    <a:pt x="93" y="116"/>
                    <a:pt x="93" y="116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75" y="103"/>
                    <a:pt x="75" y="103"/>
                    <a:pt x="75" y="103"/>
                  </a:cubicBezTo>
                  <a:cubicBezTo>
                    <a:pt x="68" y="101"/>
                    <a:pt x="66" y="102"/>
                    <a:pt x="63" y="103"/>
                  </a:cubicBezTo>
                  <a:cubicBezTo>
                    <a:pt x="60" y="104"/>
                    <a:pt x="57" y="106"/>
                    <a:pt x="53" y="106"/>
                  </a:cubicBezTo>
                  <a:cubicBezTo>
                    <a:pt x="48" y="106"/>
                    <a:pt x="42" y="105"/>
                    <a:pt x="35" y="102"/>
                  </a:cubicBezTo>
                  <a:cubicBezTo>
                    <a:pt x="30" y="100"/>
                    <a:pt x="30" y="100"/>
                    <a:pt x="30" y="100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1" y="97"/>
                    <a:pt x="18" y="89"/>
                    <a:pt x="21" y="83"/>
                  </a:cubicBezTo>
                  <a:cubicBezTo>
                    <a:pt x="21" y="82"/>
                    <a:pt x="22" y="81"/>
                    <a:pt x="22" y="80"/>
                  </a:cubicBezTo>
                  <a:cubicBezTo>
                    <a:pt x="21" y="77"/>
                    <a:pt x="21" y="73"/>
                    <a:pt x="22" y="70"/>
                  </a:cubicBezTo>
                  <a:cubicBezTo>
                    <a:pt x="23" y="69"/>
                    <a:pt x="23" y="68"/>
                    <a:pt x="24" y="67"/>
                  </a:cubicBezTo>
                  <a:cubicBezTo>
                    <a:pt x="23" y="64"/>
                    <a:pt x="23" y="60"/>
                    <a:pt x="24" y="57"/>
                  </a:cubicBezTo>
                  <a:cubicBezTo>
                    <a:pt x="25" y="55"/>
                    <a:pt x="26" y="54"/>
                    <a:pt x="27" y="52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4" y="44"/>
                    <a:pt x="0" y="35"/>
                    <a:pt x="3" y="28"/>
                  </a:cubicBezTo>
                  <a:cubicBezTo>
                    <a:pt x="6" y="20"/>
                    <a:pt x="14" y="16"/>
                    <a:pt x="22" y="19"/>
                  </a:cubicBezTo>
                  <a:close/>
                  <a:moveTo>
                    <a:pt x="86" y="106"/>
                  </a:moveTo>
                  <a:cubicBezTo>
                    <a:pt x="88" y="106"/>
                    <a:pt x="90" y="106"/>
                    <a:pt x="90" y="104"/>
                  </a:cubicBezTo>
                  <a:cubicBezTo>
                    <a:pt x="91" y="102"/>
                    <a:pt x="90" y="100"/>
                    <a:pt x="88" y="99"/>
                  </a:cubicBezTo>
                  <a:cubicBezTo>
                    <a:pt x="86" y="98"/>
                    <a:pt x="84" y="99"/>
                    <a:pt x="84" y="101"/>
                  </a:cubicBezTo>
                  <a:cubicBezTo>
                    <a:pt x="83" y="103"/>
                    <a:pt x="84" y="105"/>
                    <a:pt x="86" y="106"/>
                  </a:cubicBezTo>
                  <a:close/>
                  <a:moveTo>
                    <a:pt x="15" y="40"/>
                  </a:moveTo>
                  <a:cubicBezTo>
                    <a:pt x="41" y="50"/>
                    <a:pt x="41" y="50"/>
                    <a:pt x="41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6" y="56"/>
                    <a:pt x="32" y="57"/>
                    <a:pt x="31" y="60"/>
                  </a:cubicBezTo>
                  <a:cubicBezTo>
                    <a:pt x="31" y="62"/>
                    <a:pt x="31" y="64"/>
                    <a:pt x="32" y="66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0" y="72"/>
                    <a:pt x="30" y="73"/>
                  </a:cubicBezTo>
                  <a:cubicBezTo>
                    <a:pt x="29" y="75"/>
                    <a:pt x="29" y="77"/>
                    <a:pt x="30" y="78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0" y="83"/>
                    <a:pt x="30" y="83"/>
                    <a:pt x="30" y="83"/>
                  </a:cubicBezTo>
                  <a:cubicBezTo>
                    <a:pt x="29" y="84"/>
                    <a:pt x="28" y="85"/>
                    <a:pt x="28" y="85"/>
                  </a:cubicBezTo>
                  <a:cubicBezTo>
                    <a:pt x="27" y="88"/>
                    <a:pt x="28" y="92"/>
                    <a:pt x="31" y="93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8" y="95"/>
                    <a:pt x="38" y="95"/>
                    <a:pt x="38" y="95"/>
                  </a:cubicBezTo>
                  <a:cubicBezTo>
                    <a:pt x="51" y="100"/>
                    <a:pt x="56" y="97"/>
                    <a:pt x="60" y="96"/>
                  </a:cubicBezTo>
                  <a:cubicBezTo>
                    <a:pt x="64" y="94"/>
                    <a:pt x="68" y="92"/>
                    <a:pt x="78" y="95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0" y="58"/>
                    <a:pt x="89" y="56"/>
                    <a:pt x="88" y="55"/>
                  </a:cubicBezTo>
                  <a:cubicBezTo>
                    <a:pt x="81" y="43"/>
                    <a:pt x="78" y="34"/>
                    <a:pt x="83" y="20"/>
                  </a:cubicBezTo>
                  <a:cubicBezTo>
                    <a:pt x="85" y="17"/>
                    <a:pt x="83" y="13"/>
                    <a:pt x="79" y="12"/>
                  </a:cubicBezTo>
                  <a:cubicBezTo>
                    <a:pt x="76" y="10"/>
                    <a:pt x="72" y="12"/>
                    <a:pt x="70" y="15"/>
                  </a:cubicBezTo>
                  <a:cubicBezTo>
                    <a:pt x="67" y="24"/>
                    <a:pt x="67" y="27"/>
                    <a:pt x="67" y="37"/>
                  </a:cubicBezTo>
                  <a:cubicBezTo>
                    <a:pt x="67" y="39"/>
                    <a:pt x="66" y="42"/>
                    <a:pt x="66" y="44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6" y="25"/>
                    <a:pt x="12" y="27"/>
                    <a:pt x="10" y="31"/>
                  </a:cubicBezTo>
                  <a:cubicBezTo>
                    <a:pt x="9" y="34"/>
                    <a:pt x="11" y="38"/>
                    <a:pt x="15" y="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7" name="Freeform 96"/>
            <p:cNvSpPr>
              <a:spLocks noEditPoints="1"/>
            </p:cNvSpPr>
            <p:nvPr/>
          </p:nvSpPr>
          <p:spPr bwMode="auto">
            <a:xfrm>
              <a:off x="10071469" y="3888976"/>
              <a:ext cx="344993" cy="302419"/>
            </a:xfrm>
            <a:custGeom>
              <a:avLst/>
              <a:gdLst>
                <a:gd name="T0" fmla="*/ 144 w 144"/>
                <a:gd name="T1" fmla="*/ 41 h 126"/>
                <a:gd name="T2" fmla="*/ 102 w 144"/>
                <a:gd name="T3" fmla="*/ 0 h 126"/>
                <a:gd name="T4" fmla="*/ 72 w 144"/>
                <a:gd name="T5" fmla="*/ 14 h 126"/>
                <a:gd name="T6" fmla="*/ 41 w 144"/>
                <a:gd name="T7" fmla="*/ 0 h 126"/>
                <a:gd name="T8" fmla="*/ 0 w 144"/>
                <a:gd name="T9" fmla="*/ 41 h 126"/>
                <a:gd name="T10" fmla="*/ 13 w 144"/>
                <a:gd name="T11" fmla="*/ 72 h 126"/>
                <a:gd name="T12" fmla="*/ 13 w 144"/>
                <a:gd name="T13" fmla="*/ 72 h 126"/>
                <a:gd name="T14" fmla="*/ 58 w 144"/>
                <a:gd name="T15" fmla="*/ 117 h 126"/>
                <a:gd name="T16" fmla="*/ 72 w 144"/>
                <a:gd name="T17" fmla="*/ 126 h 126"/>
                <a:gd name="T18" fmla="*/ 85 w 144"/>
                <a:gd name="T19" fmla="*/ 117 h 126"/>
                <a:gd name="T20" fmla="*/ 130 w 144"/>
                <a:gd name="T21" fmla="*/ 72 h 126"/>
                <a:gd name="T22" fmla="*/ 130 w 144"/>
                <a:gd name="T23" fmla="*/ 72 h 126"/>
                <a:gd name="T24" fmla="*/ 144 w 144"/>
                <a:gd name="T25" fmla="*/ 41 h 126"/>
                <a:gd name="T26" fmla="*/ 118 w 144"/>
                <a:gd name="T27" fmla="*/ 59 h 126"/>
                <a:gd name="T28" fmla="*/ 73 w 144"/>
                <a:gd name="T29" fmla="*/ 104 h 126"/>
                <a:gd name="T30" fmla="*/ 72 w 144"/>
                <a:gd name="T31" fmla="*/ 105 h 126"/>
                <a:gd name="T32" fmla="*/ 71 w 144"/>
                <a:gd name="T33" fmla="*/ 104 h 126"/>
                <a:gd name="T34" fmla="*/ 25 w 144"/>
                <a:gd name="T35" fmla="*/ 59 h 126"/>
                <a:gd name="T36" fmla="*/ 18 w 144"/>
                <a:gd name="T37" fmla="*/ 41 h 126"/>
                <a:gd name="T38" fmla="*/ 41 w 144"/>
                <a:gd name="T39" fmla="*/ 18 h 126"/>
                <a:gd name="T40" fmla="*/ 58 w 144"/>
                <a:gd name="T41" fmla="*/ 26 h 126"/>
                <a:gd name="T42" fmla="*/ 72 w 144"/>
                <a:gd name="T43" fmla="*/ 40 h 126"/>
                <a:gd name="T44" fmla="*/ 85 w 144"/>
                <a:gd name="T45" fmla="*/ 26 h 126"/>
                <a:gd name="T46" fmla="*/ 102 w 144"/>
                <a:gd name="T47" fmla="*/ 18 h 126"/>
                <a:gd name="T48" fmla="*/ 126 w 144"/>
                <a:gd name="T49" fmla="*/ 41 h 126"/>
                <a:gd name="T50" fmla="*/ 118 w 144"/>
                <a:gd name="T51" fmla="*/ 5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26">
                  <a:moveTo>
                    <a:pt x="144" y="41"/>
                  </a:moveTo>
                  <a:cubicBezTo>
                    <a:pt x="144" y="19"/>
                    <a:pt x="125" y="0"/>
                    <a:pt x="102" y="0"/>
                  </a:cubicBezTo>
                  <a:cubicBezTo>
                    <a:pt x="90" y="0"/>
                    <a:pt x="79" y="5"/>
                    <a:pt x="72" y="14"/>
                  </a:cubicBezTo>
                  <a:cubicBezTo>
                    <a:pt x="64" y="5"/>
                    <a:pt x="53" y="0"/>
                    <a:pt x="41" y="0"/>
                  </a:cubicBezTo>
                  <a:cubicBezTo>
                    <a:pt x="18" y="0"/>
                    <a:pt x="0" y="19"/>
                    <a:pt x="0" y="41"/>
                  </a:cubicBezTo>
                  <a:cubicBezTo>
                    <a:pt x="0" y="54"/>
                    <a:pt x="5" y="65"/>
                    <a:pt x="13" y="7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58" y="117"/>
                    <a:pt x="58" y="117"/>
                    <a:pt x="58" y="117"/>
                  </a:cubicBezTo>
                  <a:cubicBezTo>
                    <a:pt x="63" y="122"/>
                    <a:pt x="67" y="126"/>
                    <a:pt x="72" y="126"/>
                  </a:cubicBezTo>
                  <a:cubicBezTo>
                    <a:pt x="76" y="126"/>
                    <a:pt x="81" y="122"/>
                    <a:pt x="85" y="117"/>
                  </a:cubicBezTo>
                  <a:cubicBezTo>
                    <a:pt x="130" y="72"/>
                    <a:pt x="130" y="72"/>
                    <a:pt x="130" y="72"/>
                  </a:cubicBezTo>
                  <a:cubicBezTo>
                    <a:pt x="130" y="72"/>
                    <a:pt x="130" y="72"/>
                    <a:pt x="130" y="72"/>
                  </a:cubicBezTo>
                  <a:cubicBezTo>
                    <a:pt x="139" y="65"/>
                    <a:pt x="144" y="54"/>
                    <a:pt x="144" y="41"/>
                  </a:cubicBezTo>
                  <a:close/>
                  <a:moveTo>
                    <a:pt x="118" y="59"/>
                  </a:moveTo>
                  <a:cubicBezTo>
                    <a:pt x="73" y="104"/>
                    <a:pt x="73" y="104"/>
                    <a:pt x="73" y="104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2" y="105"/>
                    <a:pt x="71" y="105"/>
                    <a:pt x="71" y="104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0" y="54"/>
                    <a:pt x="18" y="48"/>
                    <a:pt x="18" y="41"/>
                  </a:cubicBezTo>
                  <a:cubicBezTo>
                    <a:pt x="18" y="29"/>
                    <a:pt x="28" y="18"/>
                    <a:pt x="41" y="18"/>
                  </a:cubicBezTo>
                  <a:cubicBezTo>
                    <a:pt x="48" y="18"/>
                    <a:pt x="54" y="21"/>
                    <a:pt x="58" y="26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90" y="21"/>
                    <a:pt x="96" y="18"/>
                    <a:pt x="102" y="18"/>
                  </a:cubicBezTo>
                  <a:cubicBezTo>
                    <a:pt x="115" y="18"/>
                    <a:pt x="126" y="29"/>
                    <a:pt x="126" y="41"/>
                  </a:cubicBezTo>
                  <a:cubicBezTo>
                    <a:pt x="126" y="48"/>
                    <a:pt x="123" y="54"/>
                    <a:pt x="118" y="5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8" name="Freeform 97"/>
            <p:cNvSpPr>
              <a:spLocks noEditPoints="1"/>
            </p:cNvSpPr>
            <p:nvPr/>
          </p:nvSpPr>
          <p:spPr bwMode="auto">
            <a:xfrm>
              <a:off x="10118446" y="4214884"/>
              <a:ext cx="146805" cy="146805"/>
            </a:xfrm>
            <a:custGeom>
              <a:avLst/>
              <a:gdLst>
                <a:gd name="T0" fmla="*/ 31 w 61"/>
                <a:gd name="T1" fmla="*/ 0 h 61"/>
                <a:gd name="T2" fmla="*/ 0 w 61"/>
                <a:gd name="T3" fmla="*/ 30 h 61"/>
                <a:gd name="T4" fmla="*/ 31 w 61"/>
                <a:gd name="T5" fmla="*/ 61 h 61"/>
                <a:gd name="T6" fmla="*/ 61 w 61"/>
                <a:gd name="T7" fmla="*/ 30 h 61"/>
                <a:gd name="T8" fmla="*/ 31 w 61"/>
                <a:gd name="T9" fmla="*/ 0 h 61"/>
                <a:gd name="T10" fmla="*/ 31 w 61"/>
                <a:gd name="T11" fmla="*/ 55 h 61"/>
                <a:gd name="T12" fmla="*/ 6 w 61"/>
                <a:gd name="T13" fmla="*/ 30 h 61"/>
                <a:gd name="T14" fmla="*/ 31 w 61"/>
                <a:gd name="T15" fmla="*/ 6 h 61"/>
                <a:gd name="T16" fmla="*/ 55 w 61"/>
                <a:gd name="T17" fmla="*/ 30 h 61"/>
                <a:gd name="T18" fmla="*/ 31 w 61"/>
                <a:gd name="T19" fmla="*/ 55 h 61"/>
                <a:gd name="T20" fmla="*/ 27 w 61"/>
                <a:gd name="T21" fmla="*/ 15 h 61"/>
                <a:gd name="T22" fmla="*/ 34 w 61"/>
                <a:gd name="T23" fmla="*/ 15 h 61"/>
                <a:gd name="T24" fmla="*/ 34 w 61"/>
                <a:gd name="T25" fmla="*/ 23 h 61"/>
                <a:gd name="T26" fmla="*/ 27 w 61"/>
                <a:gd name="T27" fmla="*/ 23 h 61"/>
                <a:gd name="T28" fmla="*/ 27 w 61"/>
                <a:gd name="T29" fmla="*/ 15 h 61"/>
                <a:gd name="T30" fmla="*/ 38 w 61"/>
                <a:gd name="T31" fmla="*/ 46 h 61"/>
                <a:gd name="T32" fmla="*/ 23 w 61"/>
                <a:gd name="T33" fmla="*/ 46 h 61"/>
                <a:gd name="T34" fmla="*/ 23 w 61"/>
                <a:gd name="T35" fmla="*/ 42 h 61"/>
                <a:gd name="T36" fmla="*/ 27 w 61"/>
                <a:gd name="T37" fmla="*/ 42 h 61"/>
                <a:gd name="T38" fmla="*/ 27 w 61"/>
                <a:gd name="T39" fmla="*/ 30 h 61"/>
                <a:gd name="T40" fmla="*/ 23 w 61"/>
                <a:gd name="T41" fmla="*/ 30 h 61"/>
                <a:gd name="T42" fmla="*/ 23 w 61"/>
                <a:gd name="T43" fmla="*/ 27 h 61"/>
                <a:gd name="T44" fmla="*/ 34 w 61"/>
                <a:gd name="T45" fmla="*/ 27 h 61"/>
                <a:gd name="T46" fmla="*/ 34 w 61"/>
                <a:gd name="T47" fmla="*/ 42 h 61"/>
                <a:gd name="T48" fmla="*/ 38 w 61"/>
                <a:gd name="T49" fmla="*/ 42 h 61"/>
                <a:gd name="T50" fmla="*/ 38 w 61"/>
                <a:gd name="T51" fmla="*/ 4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1" h="61">
                  <a:moveTo>
                    <a:pt x="31" y="0"/>
                  </a:moveTo>
                  <a:cubicBezTo>
                    <a:pt x="14" y="0"/>
                    <a:pt x="0" y="14"/>
                    <a:pt x="0" y="30"/>
                  </a:cubicBezTo>
                  <a:cubicBezTo>
                    <a:pt x="0" y="47"/>
                    <a:pt x="14" y="61"/>
                    <a:pt x="31" y="61"/>
                  </a:cubicBezTo>
                  <a:cubicBezTo>
                    <a:pt x="47" y="61"/>
                    <a:pt x="61" y="47"/>
                    <a:pt x="61" y="30"/>
                  </a:cubicBezTo>
                  <a:cubicBezTo>
                    <a:pt x="61" y="14"/>
                    <a:pt x="47" y="0"/>
                    <a:pt x="31" y="0"/>
                  </a:cubicBezTo>
                  <a:close/>
                  <a:moveTo>
                    <a:pt x="31" y="55"/>
                  </a:moveTo>
                  <a:cubicBezTo>
                    <a:pt x="17" y="55"/>
                    <a:pt x="6" y="44"/>
                    <a:pt x="6" y="30"/>
                  </a:cubicBezTo>
                  <a:cubicBezTo>
                    <a:pt x="6" y="17"/>
                    <a:pt x="17" y="6"/>
                    <a:pt x="31" y="6"/>
                  </a:cubicBezTo>
                  <a:cubicBezTo>
                    <a:pt x="44" y="6"/>
                    <a:pt x="55" y="17"/>
                    <a:pt x="55" y="30"/>
                  </a:cubicBezTo>
                  <a:cubicBezTo>
                    <a:pt x="55" y="44"/>
                    <a:pt x="44" y="55"/>
                    <a:pt x="31" y="55"/>
                  </a:cubicBezTo>
                  <a:close/>
                  <a:moveTo>
                    <a:pt x="27" y="15"/>
                  </a:moveTo>
                  <a:cubicBezTo>
                    <a:pt x="34" y="15"/>
                    <a:pt x="34" y="15"/>
                    <a:pt x="34" y="15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27" y="23"/>
                    <a:pt x="27" y="23"/>
                    <a:pt x="27" y="23"/>
                  </a:cubicBezTo>
                  <a:lnTo>
                    <a:pt x="27" y="15"/>
                  </a:lnTo>
                  <a:close/>
                  <a:moveTo>
                    <a:pt x="38" y="46"/>
                  </a:moveTo>
                  <a:cubicBezTo>
                    <a:pt x="23" y="46"/>
                    <a:pt x="23" y="46"/>
                    <a:pt x="23" y="46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8" y="42"/>
                    <a:pt x="38" y="42"/>
                    <a:pt x="38" y="42"/>
                  </a:cubicBezTo>
                  <a:lnTo>
                    <a:pt x="38" y="4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69" name="Freeform 98"/>
            <p:cNvSpPr>
              <a:spLocks noEditPoints="1"/>
            </p:cNvSpPr>
            <p:nvPr/>
          </p:nvSpPr>
          <p:spPr bwMode="auto">
            <a:xfrm>
              <a:off x="10155147" y="4460049"/>
              <a:ext cx="224612" cy="226080"/>
            </a:xfrm>
            <a:custGeom>
              <a:avLst/>
              <a:gdLst>
                <a:gd name="T0" fmla="*/ 85 w 94"/>
                <a:gd name="T1" fmla="*/ 20 h 94"/>
                <a:gd name="T2" fmla="*/ 37 w 94"/>
                <a:gd name="T3" fmla="*/ 2 h 94"/>
                <a:gd name="T4" fmla="*/ 20 w 94"/>
                <a:gd name="T5" fmla="*/ 10 h 94"/>
                <a:gd name="T6" fmla="*/ 2 w 94"/>
                <a:gd name="T7" fmla="*/ 57 h 94"/>
                <a:gd name="T8" fmla="*/ 10 w 94"/>
                <a:gd name="T9" fmla="*/ 74 h 94"/>
                <a:gd name="T10" fmla="*/ 57 w 94"/>
                <a:gd name="T11" fmla="*/ 92 h 94"/>
                <a:gd name="T12" fmla="*/ 74 w 94"/>
                <a:gd name="T13" fmla="*/ 84 h 94"/>
                <a:gd name="T14" fmla="*/ 92 w 94"/>
                <a:gd name="T15" fmla="*/ 37 h 94"/>
                <a:gd name="T16" fmla="*/ 85 w 94"/>
                <a:gd name="T17" fmla="*/ 20 h 94"/>
                <a:gd name="T18" fmla="*/ 36 w 94"/>
                <a:gd name="T19" fmla="*/ 38 h 94"/>
                <a:gd name="T20" fmla="*/ 62 w 94"/>
                <a:gd name="T21" fmla="*/ 47 h 94"/>
                <a:gd name="T22" fmla="*/ 61 w 94"/>
                <a:gd name="T23" fmla="*/ 52 h 94"/>
                <a:gd name="T24" fmla="*/ 42 w 94"/>
                <a:gd name="T25" fmla="*/ 61 h 94"/>
                <a:gd name="T26" fmla="*/ 33 w 94"/>
                <a:gd name="T27" fmla="*/ 42 h 94"/>
                <a:gd name="T28" fmla="*/ 36 w 94"/>
                <a:gd name="T29" fmla="*/ 38 h 94"/>
                <a:gd name="T30" fmla="*/ 76 w 94"/>
                <a:gd name="T31" fmla="*/ 53 h 94"/>
                <a:gd name="T32" fmla="*/ 69 w 94"/>
                <a:gd name="T33" fmla="*/ 71 h 94"/>
                <a:gd name="T34" fmla="*/ 66 w 94"/>
                <a:gd name="T35" fmla="*/ 80 h 94"/>
                <a:gd name="T36" fmla="*/ 59 w 94"/>
                <a:gd name="T37" fmla="*/ 82 h 94"/>
                <a:gd name="T38" fmla="*/ 15 w 94"/>
                <a:gd name="T39" fmla="*/ 65 h 94"/>
                <a:gd name="T40" fmla="*/ 12 w 94"/>
                <a:gd name="T41" fmla="*/ 59 h 94"/>
                <a:gd name="T42" fmla="*/ 15 w 94"/>
                <a:gd name="T43" fmla="*/ 50 h 94"/>
                <a:gd name="T44" fmla="*/ 22 w 94"/>
                <a:gd name="T45" fmla="*/ 32 h 94"/>
                <a:gd name="T46" fmla="*/ 22 w 94"/>
                <a:gd name="T47" fmla="*/ 32 h 94"/>
                <a:gd name="T48" fmla="*/ 29 w 94"/>
                <a:gd name="T49" fmla="*/ 35 h 94"/>
                <a:gd name="T50" fmla="*/ 27 w 94"/>
                <a:gd name="T51" fmla="*/ 39 h 94"/>
                <a:gd name="T52" fmla="*/ 39 w 94"/>
                <a:gd name="T53" fmla="*/ 67 h 94"/>
                <a:gd name="T54" fmla="*/ 67 w 94"/>
                <a:gd name="T55" fmla="*/ 55 h 94"/>
                <a:gd name="T56" fmla="*/ 69 w 94"/>
                <a:gd name="T57" fmla="*/ 50 h 94"/>
                <a:gd name="T58" fmla="*/ 76 w 94"/>
                <a:gd name="T59" fmla="*/ 53 h 94"/>
                <a:gd name="T60" fmla="*/ 82 w 94"/>
                <a:gd name="T61" fmla="*/ 37 h 94"/>
                <a:gd name="T62" fmla="*/ 79 w 94"/>
                <a:gd name="T63" fmla="*/ 38 h 94"/>
                <a:gd name="T64" fmla="*/ 74 w 94"/>
                <a:gd name="T65" fmla="*/ 37 h 94"/>
                <a:gd name="T66" fmla="*/ 73 w 94"/>
                <a:gd name="T67" fmla="*/ 34 h 94"/>
                <a:gd name="T68" fmla="*/ 74 w 94"/>
                <a:gd name="T69" fmla="*/ 29 h 94"/>
                <a:gd name="T70" fmla="*/ 77 w 94"/>
                <a:gd name="T71" fmla="*/ 28 h 94"/>
                <a:gd name="T72" fmla="*/ 82 w 94"/>
                <a:gd name="T73" fmla="*/ 29 h 94"/>
                <a:gd name="T74" fmla="*/ 83 w 94"/>
                <a:gd name="T75" fmla="*/ 33 h 94"/>
                <a:gd name="T76" fmla="*/ 82 w 94"/>
                <a:gd name="T77" fmla="*/ 3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4" h="94">
                  <a:moveTo>
                    <a:pt x="85" y="20"/>
                  </a:moveTo>
                  <a:cubicBezTo>
                    <a:pt x="37" y="2"/>
                    <a:pt x="37" y="2"/>
                    <a:pt x="37" y="2"/>
                  </a:cubicBezTo>
                  <a:cubicBezTo>
                    <a:pt x="30" y="0"/>
                    <a:pt x="23" y="3"/>
                    <a:pt x="20" y="10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0" y="64"/>
                    <a:pt x="3" y="71"/>
                    <a:pt x="10" y="7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64" y="94"/>
                    <a:pt x="71" y="91"/>
                    <a:pt x="74" y="84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4" y="30"/>
                    <a:pt x="91" y="23"/>
                    <a:pt x="85" y="20"/>
                  </a:cubicBezTo>
                  <a:close/>
                  <a:moveTo>
                    <a:pt x="36" y="38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2" y="49"/>
                    <a:pt x="61" y="51"/>
                    <a:pt x="61" y="52"/>
                  </a:cubicBezTo>
                  <a:cubicBezTo>
                    <a:pt x="58" y="60"/>
                    <a:pt x="49" y="64"/>
                    <a:pt x="42" y="61"/>
                  </a:cubicBezTo>
                  <a:cubicBezTo>
                    <a:pt x="34" y="58"/>
                    <a:pt x="31" y="49"/>
                    <a:pt x="33" y="42"/>
                  </a:cubicBezTo>
                  <a:cubicBezTo>
                    <a:pt x="34" y="40"/>
                    <a:pt x="35" y="39"/>
                    <a:pt x="36" y="38"/>
                  </a:cubicBezTo>
                  <a:close/>
                  <a:moveTo>
                    <a:pt x="76" y="53"/>
                  </a:moveTo>
                  <a:cubicBezTo>
                    <a:pt x="69" y="71"/>
                    <a:pt x="69" y="71"/>
                    <a:pt x="69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5" y="82"/>
                    <a:pt x="62" y="83"/>
                    <a:pt x="59" y="82"/>
                  </a:cubicBezTo>
                  <a:cubicBezTo>
                    <a:pt x="15" y="65"/>
                    <a:pt x="15" y="65"/>
                    <a:pt x="15" y="65"/>
                  </a:cubicBezTo>
                  <a:cubicBezTo>
                    <a:pt x="12" y="64"/>
                    <a:pt x="11" y="62"/>
                    <a:pt x="12" y="59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8" y="36"/>
                    <a:pt x="27" y="38"/>
                    <a:pt x="27" y="39"/>
                  </a:cubicBezTo>
                  <a:cubicBezTo>
                    <a:pt x="23" y="51"/>
                    <a:pt x="28" y="63"/>
                    <a:pt x="39" y="67"/>
                  </a:cubicBezTo>
                  <a:cubicBezTo>
                    <a:pt x="51" y="72"/>
                    <a:pt x="63" y="66"/>
                    <a:pt x="67" y="55"/>
                  </a:cubicBezTo>
                  <a:cubicBezTo>
                    <a:pt x="68" y="53"/>
                    <a:pt x="68" y="52"/>
                    <a:pt x="69" y="50"/>
                  </a:cubicBezTo>
                  <a:cubicBezTo>
                    <a:pt x="76" y="53"/>
                    <a:pt x="76" y="53"/>
                    <a:pt x="76" y="53"/>
                  </a:cubicBezTo>
                  <a:close/>
                  <a:moveTo>
                    <a:pt x="82" y="37"/>
                  </a:moveTo>
                  <a:cubicBezTo>
                    <a:pt x="81" y="38"/>
                    <a:pt x="80" y="39"/>
                    <a:pt x="79" y="38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73" y="36"/>
                    <a:pt x="72" y="35"/>
                    <a:pt x="73" y="34"/>
                  </a:cubicBezTo>
                  <a:cubicBezTo>
                    <a:pt x="74" y="29"/>
                    <a:pt x="74" y="29"/>
                    <a:pt x="74" y="29"/>
                  </a:cubicBezTo>
                  <a:cubicBezTo>
                    <a:pt x="75" y="28"/>
                    <a:pt x="76" y="27"/>
                    <a:pt x="77" y="28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30"/>
                    <a:pt x="84" y="31"/>
                    <a:pt x="83" y="33"/>
                  </a:cubicBezTo>
                  <a:lnTo>
                    <a:pt x="82" y="3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0" name="Freeform 99"/>
            <p:cNvSpPr>
              <a:spLocks noEditPoints="1"/>
            </p:cNvSpPr>
            <p:nvPr/>
          </p:nvSpPr>
          <p:spPr bwMode="auto">
            <a:xfrm>
              <a:off x="10294613" y="3438285"/>
              <a:ext cx="126252" cy="126252"/>
            </a:xfrm>
            <a:custGeom>
              <a:avLst/>
              <a:gdLst>
                <a:gd name="T0" fmla="*/ 44 w 53"/>
                <a:gd name="T1" fmla="*/ 0 h 53"/>
                <a:gd name="T2" fmla="*/ 9 w 53"/>
                <a:gd name="T3" fmla="*/ 0 h 53"/>
                <a:gd name="T4" fmla="*/ 0 w 53"/>
                <a:gd name="T5" fmla="*/ 9 h 53"/>
                <a:gd name="T6" fmla="*/ 0 w 53"/>
                <a:gd name="T7" fmla="*/ 44 h 53"/>
                <a:gd name="T8" fmla="*/ 9 w 53"/>
                <a:gd name="T9" fmla="*/ 53 h 53"/>
                <a:gd name="T10" fmla="*/ 44 w 53"/>
                <a:gd name="T11" fmla="*/ 53 h 53"/>
                <a:gd name="T12" fmla="*/ 53 w 53"/>
                <a:gd name="T13" fmla="*/ 44 h 53"/>
                <a:gd name="T14" fmla="*/ 53 w 53"/>
                <a:gd name="T15" fmla="*/ 9 h 53"/>
                <a:gd name="T16" fmla="*/ 44 w 53"/>
                <a:gd name="T17" fmla="*/ 0 h 53"/>
                <a:gd name="T18" fmla="*/ 20 w 53"/>
                <a:gd name="T19" fmla="*/ 43 h 53"/>
                <a:gd name="T20" fmla="*/ 13 w 53"/>
                <a:gd name="T21" fmla="*/ 43 h 53"/>
                <a:gd name="T22" fmla="*/ 13 w 53"/>
                <a:gd name="T23" fmla="*/ 20 h 53"/>
                <a:gd name="T24" fmla="*/ 20 w 53"/>
                <a:gd name="T25" fmla="*/ 20 h 53"/>
                <a:gd name="T26" fmla="*/ 20 w 53"/>
                <a:gd name="T27" fmla="*/ 43 h 53"/>
                <a:gd name="T28" fmla="*/ 17 w 53"/>
                <a:gd name="T29" fmla="*/ 16 h 53"/>
                <a:gd name="T30" fmla="*/ 13 w 53"/>
                <a:gd name="T31" fmla="*/ 13 h 53"/>
                <a:gd name="T32" fmla="*/ 17 w 53"/>
                <a:gd name="T33" fmla="*/ 10 h 53"/>
                <a:gd name="T34" fmla="*/ 20 w 53"/>
                <a:gd name="T35" fmla="*/ 13 h 53"/>
                <a:gd name="T36" fmla="*/ 17 w 53"/>
                <a:gd name="T37" fmla="*/ 16 h 53"/>
                <a:gd name="T38" fmla="*/ 43 w 53"/>
                <a:gd name="T39" fmla="*/ 43 h 53"/>
                <a:gd name="T40" fmla="*/ 37 w 53"/>
                <a:gd name="T41" fmla="*/ 43 h 53"/>
                <a:gd name="T42" fmla="*/ 37 w 53"/>
                <a:gd name="T43" fmla="*/ 30 h 53"/>
                <a:gd name="T44" fmla="*/ 33 w 53"/>
                <a:gd name="T45" fmla="*/ 26 h 53"/>
                <a:gd name="T46" fmla="*/ 30 w 53"/>
                <a:gd name="T47" fmla="*/ 30 h 53"/>
                <a:gd name="T48" fmla="*/ 30 w 53"/>
                <a:gd name="T49" fmla="*/ 43 h 53"/>
                <a:gd name="T50" fmla="*/ 23 w 53"/>
                <a:gd name="T51" fmla="*/ 43 h 53"/>
                <a:gd name="T52" fmla="*/ 23 w 53"/>
                <a:gd name="T53" fmla="*/ 20 h 53"/>
                <a:gd name="T54" fmla="*/ 30 w 53"/>
                <a:gd name="T55" fmla="*/ 20 h 53"/>
                <a:gd name="T56" fmla="*/ 30 w 53"/>
                <a:gd name="T57" fmla="*/ 24 h 53"/>
                <a:gd name="T58" fmla="*/ 36 w 53"/>
                <a:gd name="T59" fmla="*/ 20 h 53"/>
                <a:gd name="T60" fmla="*/ 43 w 53"/>
                <a:gd name="T61" fmla="*/ 28 h 53"/>
                <a:gd name="T62" fmla="*/ 43 w 53"/>
                <a:gd name="T63" fmla="*/ 4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3" h="53">
                  <a:moveTo>
                    <a:pt x="44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9"/>
                    <a:pt x="4" y="53"/>
                    <a:pt x="9" y="53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9" y="53"/>
                    <a:pt x="53" y="49"/>
                    <a:pt x="53" y="44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4"/>
                    <a:pt x="49" y="0"/>
                    <a:pt x="44" y="0"/>
                  </a:cubicBezTo>
                  <a:close/>
                  <a:moveTo>
                    <a:pt x="20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20" y="20"/>
                    <a:pt x="20" y="20"/>
                    <a:pt x="20" y="20"/>
                  </a:cubicBezTo>
                  <a:lnTo>
                    <a:pt x="20" y="43"/>
                  </a:lnTo>
                  <a:close/>
                  <a:moveTo>
                    <a:pt x="17" y="16"/>
                  </a:moveTo>
                  <a:cubicBezTo>
                    <a:pt x="15" y="16"/>
                    <a:pt x="13" y="15"/>
                    <a:pt x="13" y="13"/>
                  </a:cubicBezTo>
                  <a:cubicBezTo>
                    <a:pt x="13" y="11"/>
                    <a:pt x="15" y="10"/>
                    <a:pt x="17" y="10"/>
                  </a:cubicBezTo>
                  <a:cubicBezTo>
                    <a:pt x="18" y="10"/>
                    <a:pt x="20" y="11"/>
                    <a:pt x="20" y="13"/>
                  </a:cubicBezTo>
                  <a:cubicBezTo>
                    <a:pt x="20" y="15"/>
                    <a:pt x="18" y="16"/>
                    <a:pt x="17" y="16"/>
                  </a:cubicBezTo>
                  <a:close/>
                  <a:moveTo>
                    <a:pt x="43" y="43"/>
                  </a:moveTo>
                  <a:cubicBezTo>
                    <a:pt x="37" y="43"/>
                    <a:pt x="37" y="43"/>
                    <a:pt x="37" y="43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28"/>
                    <a:pt x="35" y="26"/>
                    <a:pt x="33" y="26"/>
                  </a:cubicBezTo>
                  <a:cubicBezTo>
                    <a:pt x="31" y="26"/>
                    <a:pt x="30" y="28"/>
                    <a:pt x="30" y="3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1" y="22"/>
                    <a:pt x="33" y="20"/>
                    <a:pt x="36" y="20"/>
                  </a:cubicBezTo>
                  <a:cubicBezTo>
                    <a:pt x="40" y="20"/>
                    <a:pt x="43" y="23"/>
                    <a:pt x="43" y="28"/>
                  </a:cubicBezTo>
                  <a:lnTo>
                    <a:pt x="43" y="4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1" name="Freeform 100"/>
            <p:cNvSpPr>
              <a:spLocks noEditPoints="1"/>
            </p:cNvSpPr>
            <p:nvPr/>
          </p:nvSpPr>
          <p:spPr bwMode="auto">
            <a:xfrm>
              <a:off x="10184509" y="3263586"/>
              <a:ext cx="231952" cy="145337"/>
            </a:xfrm>
            <a:custGeom>
              <a:avLst/>
              <a:gdLst>
                <a:gd name="T0" fmla="*/ 49 w 158"/>
                <a:gd name="T1" fmla="*/ 70 h 99"/>
                <a:gd name="T2" fmla="*/ 49 w 158"/>
                <a:gd name="T3" fmla="*/ 39 h 99"/>
                <a:gd name="T4" fmla="*/ 78 w 158"/>
                <a:gd name="T5" fmla="*/ 39 h 99"/>
                <a:gd name="T6" fmla="*/ 39 w 158"/>
                <a:gd name="T7" fmla="*/ 0 h 99"/>
                <a:gd name="T8" fmla="*/ 0 w 158"/>
                <a:gd name="T9" fmla="*/ 39 h 99"/>
                <a:gd name="T10" fmla="*/ 29 w 158"/>
                <a:gd name="T11" fmla="*/ 39 h 99"/>
                <a:gd name="T12" fmla="*/ 29 w 158"/>
                <a:gd name="T13" fmla="*/ 89 h 99"/>
                <a:gd name="T14" fmla="*/ 88 w 158"/>
                <a:gd name="T15" fmla="*/ 89 h 99"/>
                <a:gd name="T16" fmla="*/ 68 w 158"/>
                <a:gd name="T17" fmla="*/ 70 h 99"/>
                <a:gd name="T18" fmla="*/ 49 w 158"/>
                <a:gd name="T19" fmla="*/ 70 h 99"/>
                <a:gd name="T20" fmla="*/ 129 w 158"/>
                <a:gd name="T21" fmla="*/ 58 h 99"/>
                <a:gd name="T22" fmla="*/ 129 w 158"/>
                <a:gd name="T23" fmla="*/ 9 h 99"/>
                <a:gd name="T24" fmla="*/ 68 w 158"/>
                <a:gd name="T25" fmla="*/ 9 h 99"/>
                <a:gd name="T26" fmla="*/ 88 w 158"/>
                <a:gd name="T27" fmla="*/ 29 h 99"/>
                <a:gd name="T28" fmla="*/ 107 w 158"/>
                <a:gd name="T29" fmla="*/ 29 h 99"/>
                <a:gd name="T30" fmla="*/ 107 w 158"/>
                <a:gd name="T31" fmla="*/ 58 h 99"/>
                <a:gd name="T32" fmla="*/ 78 w 158"/>
                <a:gd name="T33" fmla="*/ 58 h 99"/>
                <a:gd name="T34" fmla="*/ 119 w 158"/>
                <a:gd name="T35" fmla="*/ 99 h 99"/>
                <a:gd name="T36" fmla="*/ 158 w 158"/>
                <a:gd name="T37" fmla="*/ 58 h 99"/>
                <a:gd name="T38" fmla="*/ 129 w 158"/>
                <a:gd name="T39" fmla="*/ 5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8" h="99">
                  <a:moveTo>
                    <a:pt x="49" y="70"/>
                  </a:moveTo>
                  <a:lnTo>
                    <a:pt x="49" y="39"/>
                  </a:lnTo>
                  <a:lnTo>
                    <a:pt x="78" y="39"/>
                  </a:lnTo>
                  <a:lnTo>
                    <a:pt x="39" y="0"/>
                  </a:lnTo>
                  <a:lnTo>
                    <a:pt x="0" y="39"/>
                  </a:lnTo>
                  <a:lnTo>
                    <a:pt x="29" y="39"/>
                  </a:lnTo>
                  <a:lnTo>
                    <a:pt x="29" y="89"/>
                  </a:lnTo>
                  <a:lnTo>
                    <a:pt x="88" y="89"/>
                  </a:lnTo>
                  <a:lnTo>
                    <a:pt x="68" y="70"/>
                  </a:lnTo>
                  <a:lnTo>
                    <a:pt x="49" y="70"/>
                  </a:lnTo>
                  <a:close/>
                  <a:moveTo>
                    <a:pt x="129" y="58"/>
                  </a:moveTo>
                  <a:lnTo>
                    <a:pt x="129" y="9"/>
                  </a:lnTo>
                  <a:lnTo>
                    <a:pt x="68" y="9"/>
                  </a:lnTo>
                  <a:lnTo>
                    <a:pt x="88" y="29"/>
                  </a:lnTo>
                  <a:lnTo>
                    <a:pt x="107" y="29"/>
                  </a:lnTo>
                  <a:lnTo>
                    <a:pt x="107" y="58"/>
                  </a:lnTo>
                  <a:lnTo>
                    <a:pt x="78" y="58"/>
                  </a:lnTo>
                  <a:lnTo>
                    <a:pt x="119" y="99"/>
                  </a:lnTo>
                  <a:lnTo>
                    <a:pt x="158" y="58"/>
                  </a:lnTo>
                  <a:lnTo>
                    <a:pt x="129" y="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2" name="Freeform 101"/>
            <p:cNvSpPr>
              <a:spLocks noEditPoints="1"/>
            </p:cNvSpPr>
            <p:nvPr/>
          </p:nvSpPr>
          <p:spPr bwMode="auto">
            <a:xfrm>
              <a:off x="10382695" y="2492860"/>
              <a:ext cx="240760" cy="242228"/>
            </a:xfrm>
            <a:custGeom>
              <a:avLst/>
              <a:gdLst>
                <a:gd name="T0" fmla="*/ 96 w 100"/>
                <a:gd name="T1" fmla="*/ 85 h 101"/>
                <a:gd name="T2" fmla="*/ 73 w 100"/>
                <a:gd name="T3" fmla="*/ 65 h 101"/>
                <a:gd name="T4" fmla="*/ 66 w 100"/>
                <a:gd name="T5" fmla="*/ 62 h 101"/>
                <a:gd name="T6" fmla="*/ 74 w 100"/>
                <a:gd name="T7" fmla="*/ 37 h 101"/>
                <a:gd name="T8" fmla="*/ 37 w 100"/>
                <a:gd name="T9" fmla="*/ 0 h 101"/>
                <a:gd name="T10" fmla="*/ 0 w 100"/>
                <a:gd name="T11" fmla="*/ 37 h 101"/>
                <a:gd name="T12" fmla="*/ 37 w 100"/>
                <a:gd name="T13" fmla="*/ 75 h 101"/>
                <a:gd name="T14" fmla="*/ 61 w 100"/>
                <a:gd name="T15" fmla="*/ 66 h 101"/>
                <a:gd name="T16" fmla="*/ 64 w 100"/>
                <a:gd name="T17" fmla="*/ 73 h 101"/>
                <a:gd name="T18" fmla="*/ 84 w 100"/>
                <a:gd name="T19" fmla="*/ 96 h 101"/>
                <a:gd name="T20" fmla="*/ 97 w 100"/>
                <a:gd name="T21" fmla="*/ 97 h 101"/>
                <a:gd name="T22" fmla="*/ 96 w 100"/>
                <a:gd name="T23" fmla="*/ 85 h 101"/>
                <a:gd name="T24" fmla="*/ 37 w 100"/>
                <a:gd name="T25" fmla="*/ 62 h 101"/>
                <a:gd name="T26" fmla="*/ 12 w 100"/>
                <a:gd name="T27" fmla="*/ 37 h 101"/>
                <a:gd name="T28" fmla="*/ 37 w 100"/>
                <a:gd name="T29" fmla="*/ 12 h 101"/>
                <a:gd name="T30" fmla="*/ 62 w 100"/>
                <a:gd name="T31" fmla="*/ 37 h 101"/>
                <a:gd name="T32" fmla="*/ 37 w 100"/>
                <a:gd name="T33" fmla="*/ 6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0" h="101">
                  <a:moveTo>
                    <a:pt x="96" y="85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70" y="62"/>
                    <a:pt x="68" y="61"/>
                    <a:pt x="66" y="62"/>
                  </a:cubicBezTo>
                  <a:cubicBezTo>
                    <a:pt x="71" y="55"/>
                    <a:pt x="74" y="47"/>
                    <a:pt x="74" y="37"/>
                  </a:cubicBezTo>
                  <a:cubicBezTo>
                    <a:pt x="74" y="17"/>
                    <a:pt x="58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58"/>
                    <a:pt x="17" y="75"/>
                    <a:pt x="37" y="75"/>
                  </a:cubicBezTo>
                  <a:cubicBezTo>
                    <a:pt x="46" y="75"/>
                    <a:pt x="55" y="71"/>
                    <a:pt x="61" y="66"/>
                  </a:cubicBezTo>
                  <a:cubicBezTo>
                    <a:pt x="61" y="68"/>
                    <a:pt x="62" y="70"/>
                    <a:pt x="64" y="73"/>
                  </a:cubicBezTo>
                  <a:cubicBezTo>
                    <a:pt x="84" y="96"/>
                    <a:pt x="84" y="96"/>
                    <a:pt x="84" y="96"/>
                  </a:cubicBezTo>
                  <a:cubicBezTo>
                    <a:pt x="88" y="100"/>
                    <a:pt x="94" y="101"/>
                    <a:pt x="97" y="97"/>
                  </a:cubicBezTo>
                  <a:cubicBezTo>
                    <a:pt x="100" y="94"/>
                    <a:pt x="100" y="88"/>
                    <a:pt x="96" y="85"/>
                  </a:cubicBezTo>
                  <a:close/>
                  <a:moveTo>
                    <a:pt x="37" y="62"/>
                  </a:moveTo>
                  <a:cubicBezTo>
                    <a:pt x="23" y="62"/>
                    <a:pt x="12" y="51"/>
                    <a:pt x="12" y="37"/>
                  </a:cubicBezTo>
                  <a:cubicBezTo>
                    <a:pt x="12" y="24"/>
                    <a:pt x="23" y="12"/>
                    <a:pt x="37" y="12"/>
                  </a:cubicBezTo>
                  <a:cubicBezTo>
                    <a:pt x="51" y="12"/>
                    <a:pt x="62" y="24"/>
                    <a:pt x="62" y="37"/>
                  </a:cubicBezTo>
                  <a:cubicBezTo>
                    <a:pt x="62" y="51"/>
                    <a:pt x="51" y="62"/>
                    <a:pt x="37" y="6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3" name="Freeform 102"/>
            <p:cNvSpPr>
              <a:spLocks/>
            </p:cNvSpPr>
            <p:nvPr/>
          </p:nvSpPr>
          <p:spPr bwMode="auto">
            <a:xfrm>
              <a:off x="10136063" y="2463499"/>
              <a:ext cx="296546" cy="287738"/>
            </a:xfrm>
            <a:custGeom>
              <a:avLst/>
              <a:gdLst>
                <a:gd name="T0" fmla="*/ 78 w 124"/>
                <a:gd name="T1" fmla="*/ 84 h 120"/>
                <a:gd name="T2" fmla="*/ 75 w 124"/>
                <a:gd name="T3" fmla="*/ 75 h 120"/>
                <a:gd name="T4" fmla="*/ 86 w 124"/>
                <a:gd name="T5" fmla="*/ 54 h 120"/>
                <a:gd name="T6" fmla="*/ 89 w 124"/>
                <a:gd name="T7" fmla="*/ 37 h 120"/>
                <a:gd name="T8" fmla="*/ 62 w 124"/>
                <a:gd name="T9" fmla="*/ 0 h 120"/>
                <a:gd name="T10" fmla="*/ 36 w 124"/>
                <a:gd name="T11" fmla="*/ 37 h 120"/>
                <a:gd name="T12" fmla="*/ 39 w 124"/>
                <a:gd name="T13" fmla="*/ 54 h 120"/>
                <a:gd name="T14" fmla="*/ 50 w 124"/>
                <a:gd name="T15" fmla="*/ 75 h 120"/>
                <a:gd name="T16" fmla="*/ 47 w 124"/>
                <a:gd name="T17" fmla="*/ 84 h 120"/>
                <a:gd name="T18" fmla="*/ 0 w 124"/>
                <a:gd name="T19" fmla="*/ 120 h 120"/>
                <a:gd name="T20" fmla="*/ 62 w 124"/>
                <a:gd name="T21" fmla="*/ 120 h 120"/>
                <a:gd name="T22" fmla="*/ 124 w 124"/>
                <a:gd name="T23" fmla="*/ 120 h 120"/>
                <a:gd name="T24" fmla="*/ 78 w 124"/>
                <a:gd name="T25" fmla="*/ 8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20">
                  <a:moveTo>
                    <a:pt x="78" y="84"/>
                  </a:moveTo>
                  <a:cubicBezTo>
                    <a:pt x="75" y="84"/>
                    <a:pt x="75" y="75"/>
                    <a:pt x="75" y="75"/>
                  </a:cubicBezTo>
                  <a:cubicBezTo>
                    <a:pt x="75" y="75"/>
                    <a:pt x="84" y="66"/>
                    <a:pt x="86" y="54"/>
                  </a:cubicBezTo>
                  <a:cubicBezTo>
                    <a:pt x="91" y="54"/>
                    <a:pt x="94" y="42"/>
                    <a:pt x="89" y="37"/>
                  </a:cubicBezTo>
                  <a:cubicBezTo>
                    <a:pt x="89" y="32"/>
                    <a:pt x="96" y="0"/>
                    <a:pt x="62" y="0"/>
                  </a:cubicBezTo>
                  <a:cubicBezTo>
                    <a:pt x="29" y="0"/>
                    <a:pt x="36" y="32"/>
                    <a:pt x="36" y="37"/>
                  </a:cubicBezTo>
                  <a:cubicBezTo>
                    <a:pt x="31" y="42"/>
                    <a:pt x="34" y="54"/>
                    <a:pt x="39" y="54"/>
                  </a:cubicBezTo>
                  <a:cubicBezTo>
                    <a:pt x="41" y="66"/>
                    <a:pt x="50" y="75"/>
                    <a:pt x="50" y="75"/>
                  </a:cubicBezTo>
                  <a:cubicBezTo>
                    <a:pt x="50" y="75"/>
                    <a:pt x="50" y="84"/>
                    <a:pt x="47" y="84"/>
                  </a:cubicBezTo>
                  <a:cubicBezTo>
                    <a:pt x="37" y="86"/>
                    <a:pt x="0" y="102"/>
                    <a:pt x="0" y="120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24" y="102"/>
                    <a:pt x="88" y="86"/>
                    <a:pt x="78" y="8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4" name="Freeform 103"/>
            <p:cNvSpPr>
              <a:spLocks noEditPoints="1"/>
            </p:cNvSpPr>
            <p:nvPr/>
          </p:nvSpPr>
          <p:spPr bwMode="auto">
            <a:xfrm>
              <a:off x="10193316" y="4694937"/>
              <a:ext cx="98360" cy="155614"/>
            </a:xfrm>
            <a:custGeom>
              <a:avLst/>
              <a:gdLst>
                <a:gd name="T0" fmla="*/ 21 w 41"/>
                <a:gd name="T1" fmla="*/ 0 h 65"/>
                <a:gd name="T2" fmla="*/ 0 w 41"/>
                <a:gd name="T3" fmla="*/ 20 h 65"/>
                <a:gd name="T4" fmla="*/ 21 w 41"/>
                <a:gd name="T5" fmla="*/ 65 h 65"/>
                <a:gd name="T6" fmla="*/ 41 w 41"/>
                <a:gd name="T7" fmla="*/ 20 h 65"/>
                <a:gd name="T8" fmla="*/ 21 w 41"/>
                <a:gd name="T9" fmla="*/ 0 h 65"/>
                <a:gd name="T10" fmla="*/ 21 w 41"/>
                <a:gd name="T11" fmla="*/ 33 h 65"/>
                <a:gd name="T12" fmla="*/ 8 w 41"/>
                <a:gd name="T13" fmla="*/ 20 h 65"/>
                <a:gd name="T14" fmla="*/ 21 w 41"/>
                <a:gd name="T15" fmla="*/ 8 h 65"/>
                <a:gd name="T16" fmla="*/ 33 w 41"/>
                <a:gd name="T17" fmla="*/ 20 h 65"/>
                <a:gd name="T18" fmla="*/ 21 w 41"/>
                <a:gd name="T19" fmla="*/ 33 h 65"/>
                <a:gd name="T20" fmla="*/ 13 w 41"/>
                <a:gd name="T21" fmla="*/ 20 h 65"/>
                <a:gd name="T22" fmla="*/ 21 w 41"/>
                <a:gd name="T23" fmla="*/ 28 h 65"/>
                <a:gd name="T24" fmla="*/ 29 w 41"/>
                <a:gd name="T25" fmla="*/ 20 h 65"/>
                <a:gd name="T26" fmla="*/ 21 w 41"/>
                <a:gd name="T27" fmla="*/ 12 h 65"/>
                <a:gd name="T28" fmla="*/ 13 w 41"/>
                <a:gd name="T29" fmla="*/ 2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1" h="65">
                  <a:moveTo>
                    <a:pt x="21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41"/>
                    <a:pt x="21" y="65"/>
                    <a:pt x="21" y="65"/>
                  </a:cubicBezTo>
                  <a:cubicBezTo>
                    <a:pt x="21" y="65"/>
                    <a:pt x="41" y="41"/>
                    <a:pt x="41" y="20"/>
                  </a:cubicBezTo>
                  <a:cubicBezTo>
                    <a:pt x="41" y="9"/>
                    <a:pt x="32" y="0"/>
                    <a:pt x="21" y="0"/>
                  </a:cubicBezTo>
                  <a:close/>
                  <a:moveTo>
                    <a:pt x="21" y="33"/>
                  </a:moveTo>
                  <a:cubicBezTo>
                    <a:pt x="14" y="33"/>
                    <a:pt x="8" y="27"/>
                    <a:pt x="8" y="20"/>
                  </a:cubicBezTo>
                  <a:cubicBezTo>
                    <a:pt x="8" y="13"/>
                    <a:pt x="14" y="8"/>
                    <a:pt x="21" y="8"/>
                  </a:cubicBezTo>
                  <a:cubicBezTo>
                    <a:pt x="28" y="8"/>
                    <a:pt x="33" y="13"/>
                    <a:pt x="33" y="20"/>
                  </a:cubicBezTo>
                  <a:cubicBezTo>
                    <a:pt x="33" y="27"/>
                    <a:pt x="28" y="33"/>
                    <a:pt x="21" y="33"/>
                  </a:cubicBezTo>
                  <a:close/>
                  <a:moveTo>
                    <a:pt x="13" y="20"/>
                  </a:moveTo>
                  <a:cubicBezTo>
                    <a:pt x="13" y="25"/>
                    <a:pt x="16" y="28"/>
                    <a:pt x="21" y="28"/>
                  </a:cubicBezTo>
                  <a:cubicBezTo>
                    <a:pt x="25" y="28"/>
                    <a:pt x="29" y="25"/>
                    <a:pt x="29" y="20"/>
                  </a:cubicBezTo>
                  <a:cubicBezTo>
                    <a:pt x="29" y="16"/>
                    <a:pt x="25" y="12"/>
                    <a:pt x="21" y="12"/>
                  </a:cubicBezTo>
                  <a:cubicBezTo>
                    <a:pt x="16" y="12"/>
                    <a:pt x="13" y="16"/>
                    <a:pt x="13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5" name="Freeform 104"/>
            <p:cNvSpPr>
              <a:spLocks noEditPoints="1"/>
            </p:cNvSpPr>
            <p:nvPr/>
          </p:nvSpPr>
          <p:spPr bwMode="auto">
            <a:xfrm>
              <a:off x="10086149" y="4862295"/>
              <a:ext cx="152677" cy="206995"/>
            </a:xfrm>
            <a:custGeom>
              <a:avLst/>
              <a:gdLst>
                <a:gd name="T0" fmla="*/ 58 w 64"/>
                <a:gd name="T1" fmla="*/ 9 h 86"/>
                <a:gd name="T2" fmla="*/ 24 w 64"/>
                <a:gd name="T3" fmla="*/ 1 h 86"/>
                <a:gd name="T4" fmla="*/ 16 w 64"/>
                <a:gd name="T5" fmla="*/ 7 h 86"/>
                <a:gd name="T6" fmla="*/ 1 w 64"/>
                <a:gd name="T7" fmla="*/ 68 h 86"/>
                <a:gd name="T8" fmla="*/ 6 w 64"/>
                <a:gd name="T9" fmla="*/ 77 h 86"/>
                <a:gd name="T10" fmla="*/ 39 w 64"/>
                <a:gd name="T11" fmla="*/ 85 h 86"/>
                <a:gd name="T12" fmla="*/ 48 w 64"/>
                <a:gd name="T13" fmla="*/ 80 h 86"/>
                <a:gd name="T14" fmla="*/ 63 w 64"/>
                <a:gd name="T15" fmla="*/ 18 h 86"/>
                <a:gd name="T16" fmla="*/ 58 w 64"/>
                <a:gd name="T17" fmla="*/ 9 h 86"/>
                <a:gd name="T18" fmla="*/ 31 w 64"/>
                <a:gd name="T19" fmla="*/ 7 h 86"/>
                <a:gd name="T20" fmla="*/ 50 w 64"/>
                <a:gd name="T21" fmla="*/ 11 h 86"/>
                <a:gd name="T22" fmla="*/ 49 w 64"/>
                <a:gd name="T23" fmla="*/ 14 h 86"/>
                <a:gd name="T24" fmla="*/ 30 w 64"/>
                <a:gd name="T25" fmla="*/ 9 h 86"/>
                <a:gd name="T26" fmla="*/ 31 w 64"/>
                <a:gd name="T27" fmla="*/ 7 h 86"/>
                <a:gd name="T28" fmla="*/ 24 w 64"/>
                <a:gd name="T29" fmla="*/ 76 h 86"/>
                <a:gd name="T30" fmla="*/ 20 w 64"/>
                <a:gd name="T31" fmla="*/ 71 h 86"/>
                <a:gd name="T32" fmla="*/ 26 w 64"/>
                <a:gd name="T33" fmla="*/ 67 h 86"/>
                <a:gd name="T34" fmla="*/ 30 w 64"/>
                <a:gd name="T35" fmla="*/ 73 h 86"/>
                <a:gd name="T36" fmla="*/ 24 w 64"/>
                <a:gd name="T37" fmla="*/ 76 h 86"/>
                <a:gd name="T38" fmla="*/ 46 w 64"/>
                <a:gd name="T39" fmla="*/ 67 h 86"/>
                <a:gd name="T40" fmla="*/ 8 w 64"/>
                <a:gd name="T41" fmla="*/ 58 h 86"/>
                <a:gd name="T42" fmla="*/ 20 w 64"/>
                <a:gd name="T43" fmla="*/ 10 h 86"/>
                <a:gd name="T44" fmla="*/ 58 w 64"/>
                <a:gd name="T45" fmla="*/ 19 h 86"/>
                <a:gd name="T46" fmla="*/ 46 w 64"/>
                <a:gd name="T47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86">
                  <a:moveTo>
                    <a:pt x="58" y="9"/>
                  </a:moveTo>
                  <a:cubicBezTo>
                    <a:pt x="24" y="1"/>
                    <a:pt x="24" y="1"/>
                    <a:pt x="24" y="1"/>
                  </a:cubicBezTo>
                  <a:cubicBezTo>
                    <a:pt x="21" y="0"/>
                    <a:pt x="17" y="3"/>
                    <a:pt x="16" y="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0" y="72"/>
                    <a:pt x="2" y="76"/>
                    <a:pt x="6" y="77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43" y="86"/>
                    <a:pt x="47" y="84"/>
                    <a:pt x="48" y="80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4" y="14"/>
                    <a:pt x="61" y="10"/>
                    <a:pt x="58" y="9"/>
                  </a:cubicBezTo>
                  <a:close/>
                  <a:moveTo>
                    <a:pt x="31" y="7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30" y="9"/>
                    <a:pt x="30" y="9"/>
                    <a:pt x="30" y="9"/>
                  </a:cubicBezTo>
                  <a:lnTo>
                    <a:pt x="31" y="7"/>
                  </a:lnTo>
                  <a:close/>
                  <a:moveTo>
                    <a:pt x="24" y="76"/>
                  </a:moveTo>
                  <a:cubicBezTo>
                    <a:pt x="21" y="76"/>
                    <a:pt x="19" y="73"/>
                    <a:pt x="20" y="71"/>
                  </a:cubicBezTo>
                  <a:cubicBezTo>
                    <a:pt x="21" y="68"/>
                    <a:pt x="23" y="66"/>
                    <a:pt x="26" y="67"/>
                  </a:cubicBezTo>
                  <a:cubicBezTo>
                    <a:pt x="29" y="68"/>
                    <a:pt x="30" y="70"/>
                    <a:pt x="30" y="73"/>
                  </a:cubicBezTo>
                  <a:cubicBezTo>
                    <a:pt x="29" y="75"/>
                    <a:pt x="26" y="77"/>
                    <a:pt x="24" y="76"/>
                  </a:cubicBezTo>
                  <a:close/>
                  <a:moveTo>
                    <a:pt x="46" y="67"/>
                  </a:moveTo>
                  <a:cubicBezTo>
                    <a:pt x="8" y="58"/>
                    <a:pt x="8" y="58"/>
                    <a:pt x="8" y="58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58" y="19"/>
                    <a:pt x="58" y="19"/>
                    <a:pt x="58" y="19"/>
                  </a:cubicBezTo>
                  <a:lnTo>
                    <a:pt x="46" y="6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6" name="Freeform 105"/>
            <p:cNvSpPr>
              <a:spLocks noEditPoints="1"/>
            </p:cNvSpPr>
            <p:nvPr/>
          </p:nvSpPr>
          <p:spPr bwMode="auto">
            <a:xfrm>
              <a:off x="10052384" y="3445625"/>
              <a:ext cx="205527" cy="155614"/>
            </a:xfrm>
            <a:custGeom>
              <a:avLst/>
              <a:gdLst>
                <a:gd name="T0" fmla="*/ 75 w 86"/>
                <a:gd name="T1" fmla="*/ 11 h 65"/>
                <a:gd name="T2" fmla="*/ 75 w 86"/>
                <a:gd name="T3" fmla="*/ 0 h 65"/>
                <a:gd name="T4" fmla="*/ 0 w 86"/>
                <a:gd name="T5" fmla="*/ 0 h 65"/>
                <a:gd name="T6" fmla="*/ 0 w 86"/>
                <a:gd name="T7" fmla="*/ 60 h 65"/>
                <a:gd name="T8" fmla="*/ 5 w 86"/>
                <a:gd name="T9" fmla="*/ 65 h 65"/>
                <a:gd name="T10" fmla="*/ 78 w 86"/>
                <a:gd name="T11" fmla="*/ 65 h 65"/>
                <a:gd name="T12" fmla="*/ 86 w 86"/>
                <a:gd name="T13" fmla="*/ 57 h 65"/>
                <a:gd name="T14" fmla="*/ 86 w 86"/>
                <a:gd name="T15" fmla="*/ 11 h 65"/>
                <a:gd name="T16" fmla="*/ 75 w 86"/>
                <a:gd name="T17" fmla="*/ 11 h 65"/>
                <a:gd name="T18" fmla="*/ 70 w 86"/>
                <a:gd name="T19" fmla="*/ 60 h 65"/>
                <a:gd name="T20" fmla="*/ 5 w 86"/>
                <a:gd name="T21" fmla="*/ 60 h 65"/>
                <a:gd name="T22" fmla="*/ 5 w 86"/>
                <a:gd name="T23" fmla="*/ 5 h 65"/>
                <a:gd name="T24" fmla="*/ 70 w 86"/>
                <a:gd name="T25" fmla="*/ 5 h 65"/>
                <a:gd name="T26" fmla="*/ 70 w 86"/>
                <a:gd name="T27" fmla="*/ 60 h 65"/>
                <a:gd name="T28" fmla="*/ 10 w 86"/>
                <a:gd name="T29" fmla="*/ 16 h 65"/>
                <a:gd name="T30" fmla="*/ 64 w 86"/>
                <a:gd name="T31" fmla="*/ 16 h 65"/>
                <a:gd name="T32" fmla="*/ 64 w 86"/>
                <a:gd name="T33" fmla="*/ 22 h 65"/>
                <a:gd name="T34" fmla="*/ 10 w 86"/>
                <a:gd name="T35" fmla="*/ 22 h 65"/>
                <a:gd name="T36" fmla="*/ 10 w 86"/>
                <a:gd name="T37" fmla="*/ 16 h 65"/>
                <a:gd name="T38" fmla="*/ 43 w 86"/>
                <a:gd name="T39" fmla="*/ 27 h 65"/>
                <a:gd name="T40" fmla="*/ 64 w 86"/>
                <a:gd name="T41" fmla="*/ 27 h 65"/>
                <a:gd name="T42" fmla="*/ 64 w 86"/>
                <a:gd name="T43" fmla="*/ 32 h 65"/>
                <a:gd name="T44" fmla="*/ 43 w 86"/>
                <a:gd name="T45" fmla="*/ 32 h 65"/>
                <a:gd name="T46" fmla="*/ 43 w 86"/>
                <a:gd name="T47" fmla="*/ 27 h 65"/>
                <a:gd name="T48" fmla="*/ 43 w 86"/>
                <a:gd name="T49" fmla="*/ 38 h 65"/>
                <a:gd name="T50" fmla="*/ 64 w 86"/>
                <a:gd name="T51" fmla="*/ 38 h 65"/>
                <a:gd name="T52" fmla="*/ 64 w 86"/>
                <a:gd name="T53" fmla="*/ 43 h 65"/>
                <a:gd name="T54" fmla="*/ 43 w 86"/>
                <a:gd name="T55" fmla="*/ 43 h 65"/>
                <a:gd name="T56" fmla="*/ 43 w 86"/>
                <a:gd name="T57" fmla="*/ 38 h 65"/>
                <a:gd name="T58" fmla="*/ 43 w 86"/>
                <a:gd name="T59" fmla="*/ 49 h 65"/>
                <a:gd name="T60" fmla="*/ 59 w 86"/>
                <a:gd name="T61" fmla="*/ 49 h 65"/>
                <a:gd name="T62" fmla="*/ 59 w 86"/>
                <a:gd name="T63" fmla="*/ 54 h 65"/>
                <a:gd name="T64" fmla="*/ 43 w 86"/>
                <a:gd name="T65" fmla="*/ 54 h 65"/>
                <a:gd name="T66" fmla="*/ 43 w 86"/>
                <a:gd name="T67" fmla="*/ 49 h 65"/>
                <a:gd name="T68" fmla="*/ 10 w 86"/>
                <a:gd name="T69" fmla="*/ 27 h 65"/>
                <a:gd name="T70" fmla="*/ 37 w 86"/>
                <a:gd name="T71" fmla="*/ 27 h 65"/>
                <a:gd name="T72" fmla="*/ 37 w 86"/>
                <a:gd name="T73" fmla="*/ 54 h 65"/>
                <a:gd name="T74" fmla="*/ 10 w 86"/>
                <a:gd name="T75" fmla="*/ 54 h 65"/>
                <a:gd name="T76" fmla="*/ 10 w 86"/>
                <a:gd name="T77" fmla="*/ 2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6" h="65">
                  <a:moveTo>
                    <a:pt x="75" y="11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2"/>
                    <a:pt x="2" y="65"/>
                    <a:pt x="5" y="65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82" y="65"/>
                    <a:pt x="86" y="61"/>
                    <a:pt x="86" y="57"/>
                  </a:cubicBezTo>
                  <a:cubicBezTo>
                    <a:pt x="86" y="11"/>
                    <a:pt x="86" y="11"/>
                    <a:pt x="86" y="11"/>
                  </a:cubicBezTo>
                  <a:lnTo>
                    <a:pt x="75" y="11"/>
                  </a:lnTo>
                  <a:close/>
                  <a:moveTo>
                    <a:pt x="70" y="60"/>
                  </a:moveTo>
                  <a:cubicBezTo>
                    <a:pt x="5" y="60"/>
                    <a:pt x="5" y="60"/>
                    <a:pt x="5" y="60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70" y="5"/>
                    <a:pt x="70" y="5"/>
                    <a:pt x="70" y="5"/>
                  </a:cubicBezTo>
                  <a:lnTo>
                    <a:pt x="70" y="60"/>
                  </a:lnTo>
                  <a:close/>
                  <a:moveTo>
                    <a:pt x="10" y="16"/>
                  </a:moveTo>
                  <a:cubicBezTo>
                    <a:pt x="64" y="16"/>
                    <a:pt x="64" y="16"/>
                    <a:pt x="64" y="16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10" y="22"/>
                    <a:pt x="10" y="22"/>
                    <a:pt x="10" y="22"/>
                  </a:cubicBezTo>
                  <a:lnTo>
                    <a:pt x="10" y="16"/>
                  </a:lnTo>
                  <a:close/>
                  <a:moveTo>
                    <a:pt x="43" y="27"/>
                  </a:moveTo>
                  <a:cubicBezTo>
                    <a:pt x="64" y="27"/>
                    <a:pt x="64" y="27"/>
                    <a:pt x="64" y="27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43" y="32"/>
                    <a:pt x="43" y="32"/>
                    <a:pt x="43" y="32"/>
                  </a:cubicBezTo>
                  <a:lnTo>
                    <a:pt x="43" y="27"/>
                  </a:lnTo>
                  <a:close/>
                  <a:moveTo>
                    <a:pt x="43" y="38"/>
                  </a:moveTo>
                  <a:cubicBezTo>
                    <a:pt x="64" y="38"/>
                    <a:pt x="64" y="38"/>
                    <a:pt x="64" y="38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43" y="43"/>
                    <a:pt x="43" y="43"/>
                    <a:pt x="43" y="43"/>
                  </a:cubicBezTo>
                  <a:lnTo>
                    <a:pt x="43" y="38"/>
                  </a:lnTo>
                  <a:close/>
                  <a:moveTo>
                    <a:pt x="43" y="49"/>
                  </a:moveTo>
                  <a:cubicBezTo>
                    <a:pt x="59" y="49"/>
                    <a:pt x="59" y="49"/>
                    <a:pt x="59" y="49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43" y="54"/>
                    <a:pt x="43" y="54"/>
                    <a:pt x="43" y="54"/>
                  </a:cubicBezTo>
                  <a:lnTo>
                    <a:pt x="43" y="49"/>
                  </a:lnTo>
                  <a:close/>
                  <a:moveTo>
                    <a:pt x="10" y="27"/>
                  </a:moveTo>
                  <a:cubicBezTo>
                    <a:pt x="37" y="27"/>
                    <a:pt x="37" y="27"/>
                    <a:pt x="37" y="27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10" y="54"/>
                    <a:pt x="10" y="54"/>
                    <a:pt x="10" y="54"/>
                  </a:cubicBezTo>
                  <a:lnTo>
                    <a:pt x="10" y="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7" name="Freeform 106"/>
            <p:cNvSpPr>
              <a:spLocks noEditPoints="1"/>
            </p:cNvSpPr>
            <p:nvPr/>
          </p:nvSpPr>
          <p:spPr bwMode="auto">
            <a:xfrm>
              <a:off x="10272591" y="2792342"/>
              <a:ext cx="192315" cy="192314"/>
            </a:xfrm>
            <a:custGeom>
              <a:avLst/>
              <a:gdLst>
                <a:gd name="T0" fmla="*/ 0 w 131"/>
                <a:gd name="T1" fmla="*/ 131 h 131"/>
                <a:gd name="T2" fmla="*/ 65 w 131"/>
                <a:gd name="T3" fmla="*/ 131 h 131"/>
                <a:gd name="T4" fmla="*/ 65 w 131"/>
                <a:gd name="T5" fmla="*/ 0 h 131"/>
                <a:gd name="T6" fmla="*/ 0 w 131"/>
                <a:gd name="T7" fmla="*/ 0 h 131"/>
                <a:gd name="T8" fmla="*/ 0 w 131"/>
                <a:gd name="T9" fmla="*/ 131 h 131"/>
                <a:gd name="T10" fmla="*/ 41 w 131"/>
                <a:gd name="T11" fmla="*/ 17 h 131"/>
                <a:gd name="T12" fmla="*/ 57 w 131"/>
                <a:gd name="T13" fmla="*/ 17 h 131"/>
                <a:gd name="T14" fmla="*/ 57 w 131"/>
                <a:gd name="T15" fmla="*/ 33 h 131"/>
                <a:gd name="T16" fmla="*/ 41 w 131"/>
                <a:gd name="T17" fmla="*/ 33 h 131"/>
                <a:gd name="T18" fmla="*/ 41 w 131"/>
                <a:gd name="T19" fmla="*/ 17 h 131"/>
                <a:gd name="T20" fmla="*/ 41 w 131"/>
                <a:gd name="T21" fmla="*/ 49 h 131"/>
                <a:gd name="T22" fmla="*/ 57 w 131"/>
                <a:gd name="T23" fmla="*/ 49 h 131"/>
                <a:gd name="T24" fmla="*/ 57 w 131"/>
                <a:gd name="T25" fmla="*/ 66 h 131"/>
                <a:gd name="T26" fmla="*/ 41 w 131"/>
                <a:gd name="T27" fmla="*/ 66 h 131"/>
                <a:gd name="T28" fmla="*/ 41 w 131"/>
                <a:gd name="T29" fmla="*/ 49 h 131"/>
                <a:gd name="T30" fmla="*/ 41 w 131"/>
                <a:gd name="T31" fmla="*/ 82 h 131"/>
                <a:gd name="T32" fmla="*/ 57 w 131"/>
                <a:gd name="T33" fmla="*/ 82 h 131"/>
                <a:gd name="T34" fmla="*/ 57 w 131"/>
                <a:gd name="T35" fmla="*/ 98 h 131"/>
                <a:gd name="T36" fmla="*/ 41 w 131"/>
                <a:gd name="T37" fmla="*/ 98 h 131"/>
                <a:gd name="T38" fmla="*/ 41 w 131"/>
                <a:gd name="T39" fmla="*/ 82 h 131"/>
                <a:gd name="T40" fmla="*/ 8 w 131"/>
                <a:gd name="T41" fmla="*/ 17 h 131"/>
                <a:gd name="T42" fmla="*/ 24 w 131"/>
                <a:gd name="T43" fmla="*/ 17 h 131"/>
                <a:gd name="T44" fmla="*/ 24 w 131"/>
                <a:gd name="T45" fmla="*/ 33 h 131"/>
                <a:gd name="T46" fmla="*/ 8 w 131"/>
                <a:gd name="T47" fmla="*/ 33 h 131"/>
                <a:gd name="T48" fmla="*/ 8 w 131"/>
                <a:gd name="T49" fmla="*/ 17 h 131"/>
                <a:gd name="T50" fmla="*/ 8 w 131"/>
                <a:gd name="T51" fmla="*/ 49 h 131"/>
                <a:gd name="T52" fmla="*/ 24 w 131"/>
                <a:gd name="T53" fmla="*/ 49 h 131"/>
                <a:gd name="T54" fmla="*/ 24 w 131"/>
                <a:gd name="T55" fmla="*/ 66 h 131"/>
                <a:gd name="T56" fmla="*/ 8 w 131"/>
                <a:gd name="T57" fmla="*/ 66 h 131"/>
                <a:gd name="T58" fmla="*/ 8 w 131"/>
                <a:gd name="T59" fmla="*/ 49 h 131"/>
                <a:gd name="T60" fmla="*/ 8 w 131"/>
                <a:gd name="T61" fmla="*/ 82 h 131"/>
                <a:gd name="T62" fmla="*/ 24 w 131"/>
                <a:gd name="T63" fmla="*/ 82 h 131"/>
                <a:gd name="T64" fmla="*/ 24 w 131"/>
                <a:gd name="T65" fmla="*/ 98 h 131"/>
                <a:gd name="T66" fmla="*/ 8 w 131"/>
                <a:gd name="T67" fmla="*/ 98 h 131"/>
                <a:gd name="T68" fmla="*/ 8 w 131"/>
                <a:gd name="T69" fmla="*/ 82 h 131"/>
                <a:gd name="T70" fmla="*/ 73 w 131"/>
                <a:gd name="T71" fmla="*/ 41 h 131"/>
                <a:gd name="T72" fmla="*/ 131 w 131"/>
                <a:gd name="T73" fmla="*/ 41 h 131"/>
                <a:gd name="T74" fmla="*/ 131 w 131"/>
                <a:gd name="T75" fmla="*/ 49 h 131"/>
                <a:gd name="T76" fmla="*/ 73 w 131"/>
                <a:gd name="T77" fmla="*/ 49 h 131"/>
                <a:gd name="T78" fmla="*/ 73 w 131"/>
                <a:gd name="T79" fmla="*/ 41 h 131"/>
                <a:gd name="T80" fmla="*/ 73 w 131"/>
                <a:gd name="T81" fmla="*/ 131 h 131"/>
                <a:gd name="T82" fmla="*/ 90 w 131"/>
                <a:gd name="T83" fmla="*/ 131 h 131"/>
                <a:gd name="T84" fmla="*/ 90 w 131"/>
                <a:gd name="T85" fmla="*/ 98 h 131"/>
                <a:gd name="T86" fmla="*/ 114 w 131"/>
                <a:gd name="T87" fmla="*/ 98 h 131"/>
                <a:gd name="T88" fmla="*/ 114 w 131"/>
                <a:gd name="T89" fmla="*/ 131 h 131"/>
                <a:gd name="T90" fmla="*/ 131 w 131"/>
                <a:gd name="T91" fmla="*/ 131 h 131"/>
                <a:gd name="T92" fmla="*/ 131 w 131"/>
                <a:gd name="T93" fmla="*/ 57 h 131"/>
                <a:gd name="T94" fmla="*/ 73 w 131"/>
                <a:gd name="T95" fmla="*/ 57 h 131"/>
                <a:gd name="T96" fmla="*/ 73 w 131"/>
                <a:gd name="T9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1" h="131">
                  <a:moveTo>
                    <a:pt x="0" y="131"/>
                  </a:moveTo>
                  <a:lnTo>
                    <a:pt x="65" y="131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131"/>
                  </a:lnTo>
                  <a:close/>
                  <a:moveTo>
                    <a:pt x="41" y="17"/>
                  </a:moveTo>
                  <a:lnTo>
                    <a:pt x="57" y="17"/>
                  </a:lnTo>
                  <a:lnTo>
                    <a:pt x="57" y="33"/>
                  </a:lnTo>
                  <a:lnTo>
                    <a:pt x="41" y="33"/>
                  </a:lnTo>
                  <a:lnTo>
                    <a:pt x="41" y="17"/>
                  </a:lnTo>
                  <a:close/>
                  <a:moveTo>
                    <a:pt x="41" y="49"/>
                  </a:moveTo>
                  <a:lnTo>
                    <a:pt x="57" y="49"/>
                  </a:lnTo>
                  <a:lnTo>
                    <a:pt x="57" y="66"/>
                  </a:lnTo>
                  <a:lnTo>
                    <a:pt x="41" y="66"/>
                  </a:lnTo>
                  <a:lnTo>
                    <a:pt x="41" y="49"/>
                  </a:lnTo>
                  <a:close/>
                  <a:moveTo>
                    <a:pt x="41" y="82"/>
                  </a:moveTo>
                  <a:lnTo>
                    <a:pt x="57" y="82"/>
                  </a:lnTo>
                  <a:lnTo>
                    <a:pt x="57" y="98"/>
                  </a:lnTo>
                  <a:lnTo>
                    <a:pt x="41" y="98"/>
                  </a:lnTo>
                  <a:lnTo>
                    <a:pt x="41" y="82"/>
                  </a:lnTo>
                  <a:close/>
                  <a:moveTo>
                    <a:pt x="8" y="17"/>
                  </a:moveTo>
                  <a:lnTo>
                    <a:pt x="24" y="17"/>
                  </a:lnTo>
                  <a:lnTo>
                    <a:pt x="24" y="33"/>
                  </a:lnTo>
                  <a:lnTo>
                    <a:pt x="8" y="33"/>
                  </a:lnTo>
                  <a:lnTo>
                    <a:pt x="8" y="17"/>
                  </a:lnTo>
                  <a:close/>
                  <a:moveTo>
                    <a:pt x="8" y="49"/>
                  </a:moveTo>
                  <a:lnTo>
                    <a:pt x="24" y="49"/>
                  </a:lnTo>
                  <a:lnTo>
                    <a:pt x="24" y="66"/>
                  </a:lnTo>
                  <a:lnTo>
                    <a:pt x="8" y="66"/>
                  </a:lnTo>
                  <a:lnTo>
                    <a:pt x="8" y="49"/>
                  </a:lnTo>
                  <a:close/>
                  <a:moveTo>
                    <a:pt x="8" y="82"/>
                  </a:moveTo>
                  <a:lnTo>
                    <a:pt x="24" y="82"/>
                  </a:lnTo>
                  <a:lnTo>
                    <a:pt x="24" y="98"/>
                  </a:lnTo>
                  <a:lnTo>
                    <a:pt x="8" y="98"/>
                  </a:lnTo>
                  <a:lnTo>
                    <a:pt x="8" y="82"/>
                  </a:lnTo>
                  <a:close/>
                  <a:moveTo>
                    <a:pt x="73" y="41"/>
                  </a:moveTo>
                  <a:lnTo>
                    <a:pt x="131" y="41"/>
                  </a:lnTo>
                  <a:lnTo>
                    <a:pt x="131" y="49"/>
                  </a:lnTo>
                  <a:lnTo>
                    <a:pt x="73" y="49"/>
                  </a:lnTo>
                  <a:lnTo>
                    <a:pt x="73" y="41"/>
                  </a:lnTo>
                  <a:close/>
                  <a:moveTo>
                    <a:pt x="73" y="131"/>
                  </a:moveTo>
                  <a:lnTo>
                    <a:pt x="90" y="131"/>
                  </a:lnTo>
                  <a:lnTo>
                    <a:pt x="90" y="98"/>
                  </a:lnTo>
                  <a:lnTo>
                    <a:pt x="114" y="98"/>
                  </a:lnTo>
                  <a:lnTo>
                    <a:pt x="114" y="131"/>
                  </a:lnTo>
                  <a:lnTo>
                    <a:pt x="131" y="131"/>
                  </a:lnTo>
                  <a:lnTo>
                    <a:pt x="131" y="57"/>
                  </a:lnTo>
                  <a:lnTo>
                    <a:pt x="73" y="57"/>
                  </a:lnTo>
                  <a:lnTo>
                    <a:pt x="73" y="13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8" name="Freeform 107"/>
            <p:cNvSpPr>
              <a:spLocks noEditPoints="1"/>
            </p:cNvSpPr>
            <p:nvPr/>
          </p:nvSpPr>
          <p:spPr bwMode="auto">
            <a:xfrm>
              <a:off x="10234422" y="3027231"/>
              <a:ext cx="204059" cy="204059"/>
            </a:xfrm>
            <a:custGeom>
              <a:avLst/>
              <a:gdLst>
                <a:gd name="T0" fmla="*/ 79 w 85"/>
                <a:gd name="T1" fmla="*/ 24 h 85"/>
                <a:gd name="T2" fmla="*/ 61 w 85"/>
                <a:gd name="T3" fmla="*/ 6 h 85"/>
                <a:gd name="T4" fmla="*/ 66 w 85"/>
                <a:gd name="T5" fmla="*/ 0 h 85"/>
                <a:gd name="T6" fmla="*/ 85 w 85"/>
                <a:gd name="T7" fmla="*/ 19 h 85"/>
                <a:gd name="T8" fmla="*/ 79 w 85"/>
                <a:gd name="T9" fmla="*/ 24 h 85"/>
                <a:gd name="T10" fmla="*/ 74 w 85"/>
                <a:gd name="T11" fmla="*/ 30 h 85"/>
                <a:gd name="T12" fmla="*/ 71 w 85"/>
                <a:gd name="T13" fmla="*/ 59 h 85"/>
                <a:gd name="T14" fmla="*/ 13 w 85"/>
                <a:gd name="T15" fmla="*/ 85 h 85"/>
                <a:gd name="T16" fmla="*/ 8 w 85"/>
                <a:gd name="T17" fmla="*/ 81 h 85"/>
                <a:gd name="T18" fmla="*/ 31 w 85"/>
                <a:gd name="T19" fmla="*/ 58 h 85"/>
                <a:gd name="T20" fmla="*/ 34 w 85"/>
                <a:gd name="T21" fmla="*/ 59 h 85"/>
                <a:gd name="T22" fmla="*/ 42 w 85"/>
                <a:gd name="T23" fmla="*/ 51 h 85"/>
                <a:gd name="T24" fmla="*/ 34 w 85"/>
                <a:gd name="T25" fmla="*/ 43 h 85"/>
                <a:gd name="T26" fmla="*/ 26 w 85"/>
                <a:gd name="T27" fmla="*/ 51 h 85"/>
                <a:gd name="T28" fmla="*/ 27 w 85"/>
                <a:gd name="T29" fmla="*/ 54 h 85"/>
                <a:gd name="T30" fmla="*/ 4 w 85"/>
                <a:gd name="T31" fmla="*/ 76 h 85"/>
                <a:gd name="T32" fmla="*/ 0 w 85"/>
                <a:gd name="T33" fmla="*/ 72 h 85"/>
                <a:gd name="T34" fmla="*/ 26 w 85"/>
                <a:gd name="T35" fmla="*/ 14 h 85"/>
                <a:gd name="T36" fmla="*/ 55 w 85"/>
                <a:gd name="T37" fmla="*/ 11 h 85"/>
                <a:gd name="T38" fmla="*/ 74 w 85"/>
                <a:gd name="T39" fmla="*/ 3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" h="85">
                  <a:moveTo>
                    <a:pt x="79" y="24"/>
                  </a:moveTo>
                  <a:cubicBezTo>
                    <a:pt x="61" y="6"/>
                    <a:pt x="61" y="6"/>
                    <a:pt x="61" y="6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85" y="19"/>
                    <a:pt x="85" y="19"/>
                    <a:pt x="85" y="19"/>
                  </a:cubicBezTo>
                  <a:lnTo>
                    <a:pt x="79" y="24"/>
                  </a:lnTo>
                  <a:close/>
                  <a:moveTo>
                    <a:pt x="74" y="30"/>
                  </a:moveTo>
                  <a:cubicBezTo>
                    <a:pt x="71" y="59"/>
                    <a:pt x="71" y="59"/>
                    <a:pt x="71" y="59"/>
                  </a:cubicBezTo>
                  <a:cubicBezTo>
                    <a:pt x="47" y="59"/>
                    <a:pt x="13" y="85"/>
                    <a:pt x="13" y="85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2" y="59"/>
                    <a:pt x="33" y="59"/>
                    <a:pt x="34" y="59"/>
                  </a:cubicBezTo>
                  <a:cubicBezTo>
                    <a:pt x="38" y="59"/>
                    <a:pt x="42" y="55"/>
                    <a:pt x="42" y="51"/>
                  </a:cubicBezTo>
                  <a:cubicBezTo>
                    <a:pt x="42" y="46"/>
                    <a:pt x="38" y="43"/>
                    <a:pt x="34" y="43"/>
                  </a:cubicBezTo>
                  <a:cubicBezTo>
                    <a:pt x="30" y="43"/>
                    <a:pt x="26" y="46"/>
                    <a:pt x="26" y="51"/>
                  </a:cubicBezTo>
                  <a:cubicBezTo>
                    <a:pt x="26" y="52"/>
                    <a:pt x="26" y="53"/>
                    <a:pt x="27" y="54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26" y="37"/>
                    <a:pt x="26" y="14"/>
                  </a:cubicBezTo>
                  <a:cubicBezTo>
                    <a:pt x="55" y="11"/>
                    <a:pt x="55" y="11"/>
                    <a:pt x="55" y="11"/>
                  </a:cubicBezTo>
                  <a:lnTo>
                    <a:pt x="74" y="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79" name="Freeform 108"/>
            <p:cNvSpPr>
              <a:spLocks noEditPoints="1"/>
            </p:cNvSpPr>
            <p:nvPr/>
          </p:nvSpPr>
          <p:spPr bwMode="auto">
            <a:xfrm>
              <a:off x="10049448" y="2785002"/>
              <a:ext cx="184974" cy="184974"/>
            </a:xfrm>
            <a:custGeom>
              <a:avLst/>
              <a:gdLst>
                <a:gd name="T0" fmla="*/ 53 w 77"/>
                <a:gd name="T1" fmla="*/ 30 h 77"/>
                <a:gd name="T2" fmla="*/ 26 w 77"/>
                <a:gd name="T3" fmla="*/ 2 h 77"/>
                <a:gd name="T4" fmla="*/ 39 w 77"/>
                <a:gd name="T5" fmla="*/ 0 h 77"/>
                <a:gd name="T6" fmla="*/ 53 w 77"/>
                <a:gd name="T7" fmla="*/ 3 h 77"/>
                <a:gd name="T8" fmla="*/ 53 w 77"/>
                <a:gd name="T9" fmla="*/ 30 h 77"/>
                <a:gd name="T10" fmla="*/ 58 w 77"/>
                <a:gd name="T11" fmla="*/ 53 h 77"/>
                <a:gd name="T12" fmla="*/ 58 w 77"/>
                <a:gd name="T13" fmla="*/ 5 h 77"/>
                <a:gd name="T14" fmla="*/ 77 w 77"/>
                <a:gd name="T15" fmla="*/ 38 h 77"/>
                <a:gd name="T16" fmla="*/ 74 w 77"/>
                <a:gd name="T17" fmla="*/ 53 h 77"/>
                <a:gd name="T18" fmla="*/ 58 w 77"/>
                <a:gd name="T19" fmla="*/ 53 h 77"/>
                <a:gd name="T20" fmla="*/ 24 w 77"/>
                <a:gd name="T21" fmla="*/ 58 h 77"/>
                <a:gd name="T22" fmla="*/ 72 w 77"/>
                <a:gd name="T23" fmla="*/ 58 h 77"/>
                <a:gd name="T24" fmla="*/ 39 w 77"/>
                <a:gd name="T25" fmla="*/ 77 h 77"/>
                <a:gd name="T26" fmla="*/ 24 w 77"/>
                <a:gd name="T27" fmla="*/ 74 h 77"/>
                <a:gd name="T28" fmla="*/ 24 w 77"/>
                <a:gd name="T29" fmla="*/ 58 h 77"/>
                <a:gd name="T30" fmla="*/ 32 w 77"/>
                <a:gd name="T31" fmla="*/ 17 h 77"/>
                <a:gd name="T32" fmla="*/ 1 w 77"/>
                <a:gd name="T33" fmla="*/ 48 h 77"/>
                <a:gd name="T34" fmla="*/ 0 w 77"/>
                <a:gd name="T35" fmla="*/ 38 h 77"/>
                <a:gd name="T36" fmla="*/ 20 w 77"/>
                <a:gd name="T37" fmla="*/ 5 h 77"/>
                <a:gd name="T38" fmla="*/ 32 w 77"/>
                <a:gd name="T39" fmla="*/ 17 h 77"/>
                <a:gd name="T40" fmla="*/ 20 w 77"/>
                <a:gd name="T41" fmla="*/ 38 h 77"/>
                <a:gd name="T42" fmla="*/ 20 w 77"/>
                <a:gd name="T43" fmla="*/ 72 h 77"/>
                <a:gd name="T44" fmla="*/ 4 w 77"/>
                <a:gd name="T45" fmla="*/ 54 h 77"/>
                <a:gd name="T46" fmla="*/ 20 w 77"/>
                <a:gd name="T47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7" h="77">
                  <a:moveTo>
                    <a:pt x="53" y="30"/>
                  </a:moveTo>
                  <a:cubicBezTo>
                    <a:pt x="26" y="2"/>
                    <a:pt x="26" y="2"/>
                    <a:pt x="26" y="2"/>
                  </a:cubicBezTo>
                  <a:cubicBezTo>
                    <a:pt x="30" y="1"/>
                    <a:pt x="34" y="0"/>
                    <a:pt x="39" y="0"/>
                  </a:cubicBezTo>
                  <a:cubicBezTo>
                    <a:pt x="44" y="0"/>
                    <a:pt x="49" y="1"/>
                    <a:pt x="53" y="3"/>
                  </a:cubicBezTo>
                  <a:lnTo>
                    <a:pt x="53" y="30"/>
                  </a:lnTo>
                  <a:close/>
                  <a:moveTo>
                    <a:pt x="58" y="53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69" y="12"/>
                    <a:pt x="77" y="24"/>
                    <a:pt x="77" y="38"/>
                  </a:cubicBezTo>
                  <a:cubicBezTo>
                    <a:pt x="77" y="43"/>
                    <a:pt x="76" y="48"/>
                    <a:pt x="74" y="53"/>
                  </a:cubicBezTo>
                  <a:lnTo>
                    <a:pt x="58" y="53"/>
                  </a:lnTo>
                  <a:close/>
                  <a:moveTo>
                    <a:pt x="24" y="58"/>
                  </a:moveTo>
                  <a:cubicBezTo>
                    <a:pt x="72" y="58"/>
                    <a:pt x="72" y="58"/>
                    <a:pt x="72" y="58"/>
                  </a:cubicBezTo>
                  <a:cubicBezTo>
                    <a:pt x="65" y="69"/>
                    <a:pt x="53" y="77"/>
                    <a:pt x="39" y="77"/>
                  </a:cubicBezTo>
                  <a:cubicBezTo>
                    <a:pt x="34" y="77"/>
                    <a:pt x="29" y="76"/>
                    <a:pt x="24" y="74"/>
                  </a:cubicBezTo>
                  <a:lnTo>
                    <a:pt x="24" y="58"/>
                  </a:lnTo>
                  <a:close/>
                  <a:moveTo>
                    <a:pt x="32" y="17"/>
                  </a:moveTo>
                  <a:cubicBezTo>
                    <a:pt x="1" y="48"/>
                    <a:pt x="1" y="48"/>
                    <a:pt x="1" y="48"/>
                  </a:cubicBezTo>
                  <a:cubicBezTo>
                    <a:pt x="1" y="45"/>
                    <a:pt x="0" y="42"/>
                    <a:pt x="0" y="38"/>
                  </a:cubicBezTo>
                  <a:cubicBezTo>
                    <a:pt x="0" y="24"/>
                    <a:pt x="8" y="11"/>
                    <a:pt x="20" y="5"/>
                  </a:cubicBezTo>
                  <a:lnTo>
                    <a:pt x="32" y="17"/>
                  </a:lnTo>
                  <a:close/>
                  <a:moveTo>
                    <a:pt x="20" y="38"/>
                  </a:moveTo>
                  <a:cubicBezTo>
                    <a:pt x="20" y="72"/>
                    <a:pt x="20" y="72"/>
                    <a:pt x="20" y="72"/>
                  </a:cubicBezTo>
                  <a:cubicBezTo>
                    <a:pt x="12" y="68"/>
                    <a:pt x="7" y="61"/>
                    <a:pt x="4" y="54"/>
                  </a:cubicBezTo>
                  <a:lnTo>
                    <a:pt x="20" y="3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0" name="Freeform 109"/>
            <p:cNvSpPr>
              <a:spLocks noEditPoints="1"/>
            </p:cNvSpPr>
            <p:nvPr/>
          </p:nvSpPr>
          <p:spPr bwMode="auto">
            <a:xfrm>
              <a:off x="10046512" y="3003742"/>
              <a:ext cx="173230" cy="139465"/>
            </a:xfrm>
            <a:custGeom>
              <a:avLst/>
              <a:gdLst>
                <a:gd name="T0" fmla="*/ 0 w 72"/>
                <a:gd name="T1" fmla="*/ 0 h 58"/>
                <a:gd name="T2" fmla="*/ 0 w 72"/>
                <a:gd name="T3" fmla="*/ 58 h 58"/>
                <a:gd name="T4" fmla="*/ 72 w 72"/>
                <a:gd name="T5" fmla="*/ 58 h 58"/>
                <a:gd name="T6" fmla="*/ 72 w 72"/>
                <a:gd name="T7" fmla="*/ 0 h 58"/>
                <a:gd name="T8" fmla="*/ 0 w 72"/>
                <a:gd name="T9" fmla="*/ 0 h 58"/>
                <a:gd name="T10" fmla="*/ 67 w 72"/>
                <a:gd name="T11" fmla="*/ 53 h 58"/>
                <a:gd name="T12" fmla="*/ 4 w 72"/>
                <a:gd name="T13" fmla="*/ 53 h 58"/>
                <a:gd name="T14" fmla="*/ 4 w 72"/>
                <a:gd name="T15" fmla="*/ 4 h 58"/>
                <a:gd name="T16" fmla="*/ 67 w 72"/>
                <a:gd name="T17" fmla="*/ 4 h 58"/>
                <a:gd name="T18" fmla="*/ 67 w 72"/>
                <a:gd name="T19" fmla="*/ 53 h 58"/>
                <a:gd name="T20" fmla="*/ 49 w 72"/>
                <a:gd name="T21" fmla="*/ 15 h 58"/>
                <a:gd name="T22" fmla="*/ 56 w 72"/>
                <a:gd name="T23" fmla="*/ 22 h 58"/>
                <a:gd name="T24" fmla="*/ 63 w 72"/>
                <a:gd name="T25" fmla="*/ 15 h 58"/>
                <a:gd name="T26" fmla="*/ 56 w 72"/>
                <a:gd name="T27" fmla="*/ 9 h 58"/>
                <a:gd name="T28" fmla="*/ 49 w 72"/>
                <a:gd name="T29" fmla="*/ 15 h 58"/>
                <a:gd name="T30" fmla="*/ 63 w 72"/>
                <a:gd name="T31" fmla="*/ 49 h 58"/>
                <a:gd name="T32" fmla="*/ 9 w 72"/>
                <a:gd name="T33" fmla="*/ 49 h 58"/>
                <a:gd name="T34" fmla="*/ 22 w 72"/>
                <a:gd name="T35" fmla="*/ 13 h 58"/>
                <a:gd name="T36" fmla="*/ 40 w 72"/>
                <a:gd name="T37" fmla="*/ 35 h 58"/>
                <a:gd name="T38" fmla="*/ 49 w 72"/>
                <a:gd name="T39" fmla="*/ 29 h 58"/>
                <a:gd name="T40" fmla="*/ 63 w 72"/>
                <a:gd name="T41" fmla="*/ 4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2" h="58">
                  <a:moveTo>
                    <a:pt x="0" y="0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72" y="0"/>
                    <a:pt x="72" y="0"/>
                    <a:pt x="72" y="0"/>
                  </a:cubicBezTo>
                  <a:lnTo>
                    <a:pt x="0" y="0"/>
                  </a:lnTo>
                  <a:close/>
                  <a:moveTo>
                    <a:pt x="67" y="53"/>
                  </a:moveTo>
                  <a:cubicBezTo>
                    <a:pt x="4" y="53"/>
                    <a:pt x="4" y="53"/>
                    <a:pt x="4" y="5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67" y="4"/>
                    <a:pt x="67" y="4"/>
                    <a:pt x="67" y="4"/>
                  </a:cubicBezTo>
                  <a:lnTo>
                    <a:pt x="67" y="53"/>
                  </a:lnTo>
                  <a:close/>
                  <a:moveTo>
                    <a:pt x="49" y="15"/>
                  </a:moveTo>
                  <a:cubicBezTo>
                    <a:pt x="49" y="19"/>
                    <a:pt x="52" y="22"/>
                    <a:pt x="56" y="22"/>
                  </a:cubicBezTo>
                  <a:cubicBezTo>
                    <a:pt x="60" y="22"/>
                    <a:pt x="63" y="19"/>
                    <a:pt x="63" y="15"/>
                  </a:cubicBezTo>
                  <a:cubicBezTo>
                    <a:pt x="63" y="12"/>
                    <a:pt x="60" y="9"/>
                    <a:pt x="56" y="9"/>
                  </a:cubicBezTo>
                  <a:cubicBezTo>
                    <a:pt x="52" y="9"/>
                    <a:pt x="49" y="12"/>
                    <a:pt x="49" y="15"/>
                  </a:cubicBezTo>
                  <a:close/>
                  <a:moveTo>
                    <a:pt x="63" y="49"/>
                  </a:moveTo>
                  <a:cubicBezTo>
                    <a:pt x="9" y="49"/>
                    <a:pt x="9" y="49"/>
                    <a:pt x="9" y="49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9" y="29"/>
                    <a:pt x="49" y="29"/>
                    <a:pt x="49" y="29"/>
                  </a:cubicBezTo>
                  <a:lnTo>
                    <a:pt x="63" y="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1" name="Freeform 110"/>
            <p:cNvSpPr>
              <a:spLocks noEditPoints="1"/>
            </p:cNvSpPr>
            <p:nvPr/>
          </p:nvSpPr>
          <p:spPr bwMode="auto">
            <a:xfrm>
              <a:off x="9977514" y="3196056"/>
              <a:ext cx="182039" cy="211399"/>
            </a:xfrm>
            <a:custGeom>
              <a:avLst/>
              <a:gdLst>
                <a:gd name="T0" fmla="*/ 54 w 76"/>
                <a:gd name="T1" fmla="*/ 0 h 88"/>
                <a:gd name="T2" fmla="*/ 14 w 76"/>
                <a:gd name="T3" fmla="*/ 28 h 88"/>
                <a:gd name="T4" fmla="*/ 16 w 76"/>
                <a:gd name="T5" fmla="*/ 65 h 88"/>
                <a:gd name="T6" fmla="*/ 49 w 76"/>
                <a:gd name="T7" fmla="*/ 27 h 88"/>
                <a:gd name="T8" fmla="*/ 32 w 76"/>
                <a:gd name="T9" fmla="*/ 75 h 88"/>
                <a:gd name="T10" fmla="*/ 70 w 76"/>
                <a:gd name="T11" fmla="*/ 57 h 88"/>
                <a:gd name="T12" fmla="*/ 54 w 76"/>
                <a:gd name="T13" fmla="*/ 0 h 88"/>
                <a:gd name="T14" fmla="*/ 4 w 76"/>
                <a:gd name="T15" fmla="*/ 78 h 88"/>
                <a:gd name="T16" fmla="*/ 10 w 76"/>
                <a:gd name="T17" fmla="*/ 83 h 88"/>
                <a:gd name="T18" fmla="*/ 47 w 76"/>
                <a:gd name="T19" fmla="*/ 41 h 88"/>
                <a:gd name="T20" fmla="*/ 4 w 76"/>
                <a:gd name="T21" fmla="*/ 7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88">
                  <a:moveTo>
                    <a:pt x="54" y="0"/>
                  </a:moveTo>
                  <a:cubicBezTo>
                    <a:pt x="40" y="23"/>
                    <a:pt x="30" y="12"/>
                    <a:pt x="14" y="28"/>
                  </a:cubicBezTo>
                  <a:cubicBezTo>
                    <a:pt x="0" y="42"/>
                    <a:pt x="5" y="60"/>
                    <a:pt x="16" y="65"/>
                  </a:cubicBezTo>
                  <a:cubicBezTo>
                    <a:pt x="28" y="60"/>
                    <a:pt x="40" y="46"/>
                    <a:pt x="49" y="27"/>
                  </a:cubicBezTo>
                  <a:cubicBezTo>
                    <a:pt x="49" y="27"/>
                    <a:pt x="57" y="51"/>
                    <a:pt x="32" y="75"/>
                  </a:cubicBezTo>
                  <a:cubicBezTo>
                    <a:pt x="44" y="88"/>
                    <a:pt x="64" y="79"/>
                    <a:pt x="70" y="57"/>
                  </a:cubicBezTo>
                  <a:cubicBezTo>
                    <a:pt x="76" y="33"/>
                    <a:pt x="60" y="9"/>
                    <a:pt x="54" y="0"/>
                  </a:cubicBezTo>
                  <a:close/>
                  <a:moveTo>
                    <a:pt x="4" y="78"/>
                  </a:moveTo>
                  <a:cubicBezTo>
                    <a:pt x="4" y="79"/>
                    <a:pt x="4" y="83"/>
                    <a:pt x="10" y="83"/>
                  </a:cubicBezTo>
                  <a:cubicBezTo>
                    <a:pt x="14" y="83"/>
                    <a:pt x="36" y="71"/>
                    <a:pt x="47" y="41"/>
                  </a:cubicBezTo>
                  <a:cubicBezTo>
                    <a:pt x="30" y="71"/>
                    <a:pt x="6" y="78"/>
                    <a:pt x="4" y="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2" name="Freeform 111"/>
            <p:cNvSpPr>
              <a:spLocks noEditPoints="1"/>
            </p:cNvSpPr>
            <p:nvPr/>
          </p:nvSpPr>
          <p:spPr bwMode="auto">
            <a:xfrm>
              <a:off x="9927600" y="2476711"/>
              <a:ext cx="246632" cy="183506"/>
            </a:xfrm>
            <a:custGeom>
              <a:avLst/>
              <a:gdLst>
                <a:gd name="T0" fmla="*/ 99 w 103"/>
                <a:gd name="T1" fmla="*/ 3 h 77"/>
                <a:gd name="T2" fmla="*/ 52 w 103"/>
                <a:gd name="T3" fmla="*/ 0 h 77"/>
                <a:gd name="T4" fmla="*/ 4 w 103"/>
                <a:gd name="T5" fmla="*/ 3 h 77"/>
                <a:gd name="T6" fmla="*/ 0 w 103"/>
                <a:gd name="T7" fmla="*/ 38 h 77"/>
                <a:gd name="T8" fmla="*/ 4 w 103"/>
                <a:gd name="T9" fmla="*/ 73 h 77"/>
                <a:gd name="T10" fmla="*/ 52 w 103"/>
                <a:gd name="T11" fmla="*/ 77 h 77"/>
                <a:gd name="T12" fmla="*/ 99 w 103"/>
                <a:gd name="T13" fmla="*/ 73 h 77"/>
                <a:gd name="T14" fmla="*/ 103 w 103"/>
                <a:gd name="T15" fmla="*/ 38 h 77"/>
                <a:gd name="T16" fmla="*/ 99 w 103"/>
                <a:gd name="T17" fmla="*/ 3 h 77"/>
                <a:gd name="T18" fmla="*/ 39 w 103"/>
                <a:gd name="T19" fmla="*/ 57 h 77"/>
                <a:gd name="T20" fmla="*/ 39 w 103"/>
                <a:gd name="T21" fmla="*/ 19 h 77"/>
                <a:gd name="T22" fmla="*/ 71 w 103"/>
                <a:gd name="T23" fmla="*/ 38 h 77"/>
                <a:gd name="T24" fmla="*/ 39 w 103"/>
                <a:gd name="T25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" h="77">
                  <a:moveTo>
                    <a:pt x="99" y="3"/>
                  </a:moveTo>
                  <a:cubicBezTo>
                    <a:pt x="84" y="1"/>
                    <a:pt x="68" y="0"/>
                    <a:pt x="52" y="0"/>
                  </a:cubicBezTo>
                  <a:cubicBezTo>
                    <a:pt x="35" y="0"/>
                    <a:pt x="19" y="1"/>
                    <a:pt x="4" y="3"/>
                  </a:cubicBezTo>
                  <a:cubicBezTo>
                    <a:pt x="2" y="14"/>
                    <a:pt x="0" y="26"/>
                    <a:pt x="0" y="38"/>
                  </a:cubicBezTo>
                  <a:cubicBezTo>
                    <a:pt x="0" y="51"/>
                    <a:pt x="2" y="63"/>
                    <a:pt x="4" y="73"/>
                  </a:cubicBezTo>
                  <a:cubicBezTo>
                    <a:pt x="19" y="75"/>
                    <a:pt x="35" y="77"/>
                    <a:pt x="52" y="77"/>
                  </a:cubicBezTo>
                  <a:cubicBezTo>
                    <a:pt x="68" y="77"/>
                    <a:pt x="84" y="75"/>
                    <a:pt x="99" y="73"/>
                  </a:cubicBezTo>
                  <a:cubicBezTo>
                    <a:pt x="101" y="63"/>
                    <a:pt x="103" y="51"/>
                    <a:pt x="103" y="38"/>
                  </a:cubicBezTo>
                  <a:cubicBezTo>
                    <a:pt x="103" y="26"/>
                    <a:pt x="101" y="14"/>
                    <a:pt x="99" y="3"/>
                  </a:cubicBezTo>
                  <a:close/>
                  <a:moveTo>
                    <a:pt x="39" y="57"/>
                  </a:moveTo>
                  <a:cubicBezTo>
                    <a:pt x="39" y="19"/>
                    <a:pt x="39" y="19"/>
                    <a:pt x="39" y="19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39" y="5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3" name="Freeform 112"/>
            <p:cNvSpPr>
              <a:spLocks noEditPoints="1"/>
            </p:cNvSpPr>
            <p:nvPr/>
          </p:nvSpPr>
          <p:spPr bwMode="auto">
            <a:xfrm>
              <a:off x="9908515" y="3662897"/>
              <a:ext cx="275994" cy="275994"/>
            </a:xfrm>
            <a:custGeom>
              <a:avLst/>
              <a:gdLst>
                <a:gd name="T0" fmla="*/ 115 w 115"/>
                <a:gd name="T1" fmla="*/ 32 h 115"/>
                <a:gd name="T2" fmla="*/ 104 w 115"/>
                <a:gd name="T3" fmla="*/ 22 h 115"/>
                <a:gd name="T4" fmla="*/ 84 w 115"/>
                <a:gd name="T5" fmla="*/ 42 h 115"/>
                <a:gd name="T6" fmla="*/ 73 w 115"/>
                <a:gd name="T7" fmla="*/ 30 h 115"/>
                <a:gd name="T8" fmla="*/ 93 w 115"/>
                <a:gd name="T9" fmla="*/ 10 h 115"/>
                <a:gd name="T10" fmla="*/ 83 w 115"/>
                <a:gd name="T11" fmla="*/ 0 h 115"/>
                <a:gd name="T12" fmla="*/ 63 w 115"/>
                <a:gd name="T13" fmla="*/ 20 h 115"/>
                <a:gd name="T14" fmla="*/ 50 w 115"/>
                <a:gd name="T15" fmla="*/ 7 h 115"/>
                <a:gd name="T16" fmla="*/ 40 w 115"/>
                <a:gd name="T17" fmla="*/ 17 h 115"/>
                <a:gd name="T18" fmla="*/ 98 w 115"/>
                <a:gd name="T19" fmla="*/ 74 h 115"/>
                <a:gd name="T20" fmla="*/ 107 w 115"/>
                <a:gd name="T21" fmla="*/ 65 h 115"/>
                <a:gd name="T22" fmla="*/ 95 w 115"/>
                <a:gd name="T23" fmla="*/ 52 h 115"/>
                <a:gd name="T24" fmla="*/ 115 w 115"/>
                <a:gd name="T25" fmla="*/ 32 h 115"/>
                <a:gd name="T26" fmla="*/ 31 w 115"/>
                <a:gd name="T27" fmla="*/ 84 h 115"/>
                <a:gd name="T28" fmla="*/ 89 w 115"/>
                <a:gd name="T29" fmla="*/ 76 h 115"/>
                <a:gd name="T30" fmla="*/ 39 w 115"/>
                <a:gd name="T31" fmla="*/ 26 h 115"/>
                <a:gd name="T32" fmla="*/ 31 w 115"/>
                <a:gd name="T33" fmla="*/ 84 h 115"/>
                <a:gd name="T34" fmla="*/ 21 w 115"/>
                <a:gd name="T35" fmla="*/ 79 h 115"/>
                <a:gd name="T36" fmla="*/ 36 w 115"/>
                <a:gd name="T37" fmla="*/ 93 h 115"/>
                <a:gd name="T38" fmla="*/ 14 w 115"/>
                <a:gd name="T39" fmla="*/ 115 h 115"/>
                <a:gd name="T40" fmla="*/ 0 w 115"/>
                <a:gd name="T41" fmla="*/ 100 h 115"/>
                <a:gd name="T42" fmla="*/ 21 w 115"/>
                <a:gd name="T43" fmla="*/ 7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5" h="115">
                  <a:moveTo>
                    <a:pt x="115" y="32"/>
                  </a:moveTo>
                  <a:cubicBezTo>
                    <a:pt x="104" y="22"/>
                    <a:pt x="104" y="22"/>
                    <a:pt x="104" y="2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73" y="30"/>
                    <a:pt x="73" y="30"/>
                    <a:pt x="73" y="3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95" y="52"/>
                    <a:pt x="95" y="52"/>
                    <a:pt x="95" y="52"/>
                  </a:cubicBezTo>
                  <a:lnTo>
                    <a:pt x="115" y="32"/>
                  </a:lnTo>
                  <a:close/>
                  <a:moveTo>
                    <a:pt x="31" y="84"/>
                  </a:moveTo>
                  <a:cubicBezTo>
                    <a:pt x="49" y="103"/>
                    <a:pt x="74" y="88"/>
                    <a:pt x="89" y="7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27" y="41"/>
                    <a:pt x="12" y="66"/>
                    <a:pt x="31" y="84"/>
                  </a:cubicBezTo>
                  <a:close/>
                  <a:moveTo>
                    <a:pt x="21" y="79"/>
                  </a:moveTo>
                  <a:cubicBezTo>
                    <a:pt x="36" y="93"/>
                    <a:pt x="36" y="93"/>
                    <a:pt x="36" y="93"/>
                  </a:cubicBezTo>
                  <a:cubicBezTo>
                    <a:pt x="14" y="115"/>
                    <a:pt x="14" y="115"/>
                    <a:pt x="14" y="115"/>
                  </a:cubicBezTo>
                  <a:cubicBezTo>
                    <a:pt x="0" y="100"/>
                    <a:pt x="0" y="100"/>
                    <a:pt x="0" y="100"/>
                  </a:cubicBezTo>
                  <a:lnTo>
                    <a:pt x="21" y="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4" name="Freeform 113"/>
            <p:cNvSpPr>
              <a:spLocks noEditPoints="1"/>
            </p:cNvSpPr>
            <p:nvPr/>
          </p:nvSpPr>
          <p:spPr bwMode="auto">
            <a:xfrm>
              <a:off x="9863006" y="3999081"/>
              <a:ext cx="202591" cy="234889"/>
            </a:xfrm>
            <a:custGeom>
              <a:avLst/>
              <a:gdLst>
                <a:gd name="T0" fmla="*/ 55 w 85"/>
                <a:gd name="T1" fmla="*/ 14 h 98"/>
                <a:gd name="T2" fmla="*/ 55 w 85"/>
                <a:gd name="T3" fmla="*/ 27 h 98"/>
                <a:gd name="T4" fmla="*/ 64 w 85"/>
                <a:gd name="T5" fmla="*/ 33 h 98"/>
                <a:gd name="T6" fmla="*/ 73 w 85"/>
                <a:gd name="T7" fmla="*/ 55 h 98"/>
                <a:gd name="T8" fmla="*/ 64 w 85"/>
                <a:gd name="T9" fmla="*/ 77 h 98"/>
                <a:gd name="T10" fmla="*/ 43 w 85"/>
                <a:gd name="T11" fmla="*/ 86 h 98"/>
                <a:gd name="T12" fmla="*/ 21 w 85"/>
                <a:gd name="T13" fmla="*/ 77 h 98"/>
                <a:gd name="T14" fmla="*/ 12 w 85"/>
                <a:gd name="T15" fmla="*/ 55 h 98"/>
                <a:gd name="T16" fmla="*/ 21 w 85"/>
                <a:gd name="T17" fmla="*/ 33 h 98"/>
                <a:gd name="T18" fmla="*/ 30 w 85"/>
                <a:gd name="T19" fmla="*/ 27 h 98"/>
                <a:gd name="T20" fmla="*/ 30 w 85"/>
                <a:gd name="T21" fmla="*/ 14 h 98"/>
                <a:gd name="T22" fmla="*/ 0 w 85"/>
                <a:gd name="T23" fmla="*/ 55 h 98"/>
                <a:gd name="T24" fmla="*/ 43 w 85"/>
                <a:gd name="T25" fmla="*/ 98 h 98"/>
                <a:gd name="T26" fmla="*/ 85 w 85"/>
                <a:gd name="T27" fmla="*/ 55 h 98"/>
                <a:gd name="T28" fmla="*/ 55 w 85"/>
                <a:gd name="T29" fmla="*/ 14 h 98"/>
                <a:gd name="T30" fmla="*/ 37 w 85"/>
                <a:gd name="T31" fmla="*/ 0 h 98"/>
                <a:gd name="T32" fmla="*/ 49 w 85"/>
                <a:gd name="T33" fmla="*/ 0 h 98"/>
                <a:gd name="T34" fmla="*/ 49 w 85"/>
                <a:gd name="T35" fmla="*/ 49 h 98"/>
                <a:gd name="T36" fmla="*/ 37 w 85"/>
                <a:gd name="T37" fmla="*/ 49 h 98"/>
                <a:gd name="T38" fmla="*/ 37 w 85"/>
                <a:gd name="T3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" h="98">
                  <a:moveTo>
                    <a:pt x="55" y="14"/>
                  </a:moveTo>
                  <a:cubicBezTo>
                    <a:pt x="55" y="27"/>
                    <a:pt x="55" y="27"/>
                    <a:pt x="55" y="27"/>
                  </a:cubicBezTo>
                  <a:cubicBezTo>
                    <a:pt x="58" y="29"/>
                    <a:pt x="62" y="31"/>
                    <a:pt x="64" y="33"/>
                  </a:cubicBezTo>
                  <a:cubicBezTo>
                    <a:pt x="70" y="39"/>
                    <a:pt x="73" y="47"/>
                    <a:pt x="73" y="55"/>
                  </a:cubicBezTo>
                  <a:cubicBezTo>
                    <a:pt x="73" y="63"/>
                    <a:pt x="70" y="71"/>
                    <a:pt x="64" y="77"/>
                  </a:cubicBezTo>
                  <a:cubicBezTo>
                    <a:pt x="58" y="82"/>
                    <a:pt x="51" y="86"/>
                    <a:pt x="43" y="86"/>
                  </a:cubicBezTo>
                  <a:cubicBezTo>
                    <a:pt x="34" y="86"/>
                    <a:pt x="27" y="82"/>
                    <a:pt x="21" y="77"/>
                  </a:cubicBezTo>
                  <a:cubicBezTo>
                    <a:pt x="15" y="71"/>
                    <a:pt x="12" y="63"/>
                    <a:pt x="12" y="55"/>
                  </a:cubicBezTo>
                  <a:cubicBezTo>
                    <a:pt x="12" y="47"/>
                    <a:pt x="15" y="39"/>
                    <a:pt x="21" y="33"/>
                  </a:cubicBezTo>
                  <a:cubicBezTo>
                    <a:pt x="24" y="31"/>
                    <a:pt x="27" y="29"/>
                    <a:pt x="30" y="27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13" y="19"/>
                    <a:pt x="0" y="36"/>
                    <a:pt x="0" y="55"/>
                  </a:cubicBezTo>
                  <a:cubicBezTo>
                    <a:pt x="0" y="79"/>
                    <a:pt x="19" y="98"/>
                    <a:pt x="43" y="98"/>
                  </a:cubicBezTo>
                  <a:cubicBezTo>
                    <a:pt x="66" y="98"/>
                    <a:pt x="85" y="79"/>
                    <a:pt x="85" y="55"/>
                  </a:cubicBezTo>
                  <a:cubicBezTo>
                    <a:pt x="85" y="36"/>
                    <a:pt x="73" y="19"/>
                    <a:pt x="55" y="14"/>
                  </a:cubicBezTo>
                  <a:close/>
                  <a:moveTo>
                    <a:pt x="37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37" y="49"/>
                    <a:pt x="37" y="49"/>
                    <a:pt x="37" y="49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5" name="Freeform 114"/>
            <p:cNvSpPr>
              <a:spLocks/>
            </p:cNvSpPr>
            <p:nvPr/>
          </p:nvSpPr>
          <p:spPr bwMode="auto">
            <a:xfrm>
              <a:off x="9886494" y="3447093"/>
              <a:ext cx="110104" cy="192314"/>
            </a:xfrm>
            <a:custGeom>
              <a:avLst/>
              <a:gdLst>
                <a:gd name="T0" fmla="*/ 0 w 75"/>
                <a:gd name="T1" fmla="*/ 131 h 131"/>
                <a:gd name="T2" fmla="*/ 0 w 75"/>
                <a:gd name="T3" fmla="*/ 0 h 131"/>
                <a:gd name="T4" fmla="*/ 21 w 75"/>
                <a:gd name="T5" fmla="*/ 0 h 131"/>
                <a:gd name="T6" fmla="*/ 21 w 75"/>
                <a:gd name="T7" fmla="*/ 59 h 131"/>
                <a:gd name="T8" fmla="*/ 75 w 75"/>
                <a:gd name="T9" fmla="*/ 5 h 131"/>
                <a:gd name="T10" fmla="*/ 75 w 75"/>
                <a:gd name="T11" fmla="*/ 125 h 131"/>
                <a:gd name="T12" fmla="*/ 21 w 75"/>
                <a:gd name="T13" fmla="*/ 71 h 131"/>
                <a:gd name="T14" fmla="*/ 21 w 75"/>
                <a:gd name="T15" fmla="*/ 131 h 131"/>
                <a:gd name="T16" fmla="*/ 0 w 75"/>
                <a:gd name="T1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131">
                  <a:moveTo>
                    <a:pt x="0" y="131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59"/>
                  </a:lnTo>
                  <a:lnTo>
                    <a:pt x="75" y="5"/>
                  </a:lnTo>
                  <a:lnTo>
                    <a:pt x="75" y="125"/>
                  </a:lnTo>
                  <a:lnTo>
                    <a:pt x="21" y="71"/>
                  </a:lnTo>
                  <a:lnTo>
                    <a:pt x="21" y="131"/>
                  </a:lnTo>
                  <a:lnTo>
                    <a:pt x="0" y="1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6" name="Freeform 115"/>
            <p:cNvSpPr>
              <a:spLocks noEditPoints="1"/>
            </p:cNvSpPr>
            <p:nvPr/>
          </p:nvSpPr>
          <p:spPr bwMode="auto">
            <a:xfrm>
              <a:off x="9817495" y="2705727"/>
              <a:ext cx="209932" cy="187911"/>
            </a:xfrm>
            <a:custGeom>
              <a:avLst/>
              <a:gdLst>
                <a:gd name="T0" fmla="*/ 22 w 88"/>
                <a:gd name="T1" fmla="*/ 0 h 78"/>
                <a:gd name="T2" fmla="*/ 66 w 88"/>
                <a:gd name="T3" fmla="*/ 0 h 78"/>
                <a:gd name="T4" fmla="*/ 66 w 88"/>
                <a:gd name="T5" fmla="*/ 11 h 78"/>
                <a:gd name="T6" fmla="*/ 22 w 88"/>
                <a:gd name="T7" fmla="*/ 11 h 78"/>
                <a:gd name="T8" fmla="*/ 22 w 88"/>
                <a:gd name="T9" fmla="*/ 0 h 78"/>
                <a:gd name="T10" fmla="*/ 83 w 88"/>
                <a:gd name="T11" fmla="*/ 17 h 78"/>
                <a:gd name="T12" fmla="*/ 5 w 88"/>
                <a:gd name="T13" fmla="*/ 17 h 78"/>
                <a:gd name="T14" fmla="*/ 0 w 88"/>
                <a:gd name="T15" fmla="*/ 22 h 78"/>
                <a:gd name="T16" fmla="*/ 0 w 88"/>
                <a:gd name="T17" fmla="*/ 50 h 78"/>
                <a:gd name="T18" fmla="*/ 5 w 88"/>
                <a:gd name="T19" fmla="*/ 56 h 78"/>
                <a:gd name="T20" fmla="*/ 22 w 88"/>
                <a:gd name="T21" fmla="*/ 56 h 78"/>
                <a:gd name="T22" fmla="*/ 22 w 88"/>
                <a:gd name="T23" fmla="*/ 78 h 78"/>
                <a:gd name="T24" fmla="*/ 66 w 88"/>
                <a:gd name="T25" fmla="*/ 78 h 78"/>
                <a:gd name="T26" fmla="*/ 66 w 88"/>
                <a:gd name="T27" fmla="*/ 56 h 78"/>
                <a:gd name="T28" fmla="*/ 83 w 88"/>
                <a:gd name="T29" fmla="*/ 56 h 78"/>
                <a:gd name="T30" fmla="*/ 88 w 88"/>
                <a:gd name="T31" fmla="*/ 50 h 78"/>
                <a:gd name="T32" fmla="*/ 88 w 88"/>
                <a:gd name="T33" fmla="*/ 22 h 78"/>
                <a:gd name="T34" fmla="*/ 83 w 88"/>
                <a:gd name="T35" fmla="*/ 17 h 78"/>
                <a:gd name="T36" fmla="*/ 60 w 88"/>
                <a:gd name="T37" fmla="*/ 72 h 78"/>
                <a:gd name="T38" fmla="*/ 27 w 88"/>
                <a:gd name="T39" fmla="*/ 72 h 78"/>
                <a:gd name="T40" fmla="*/ 27 w 88"/>
                <a:gd name="T41" fmla="*/ 45 h 78"/>
                <a:gd name="T42" fmla="*/ 60 w 88"/>
                <a:gd name="T43" fmla="*/ 45 h 78"/>
                <a:gd name="T44" fmla="*/ 60 w 88"/>
                <a:gd name="T45" fmla="*/ 72 h 78"/>
                <a:gd name="T46" fmla="*/ 84 w 88"/>
                <a:gd name="T47" fmla="*/ 25 h 78"/>
                <a:gd name="T48" fmla="*/ 80 w 88"/>
                <a:gd name="T49" fmla="*/ 29 h 78"/>
                <a:gd name="T50" fmla="*/ 76 w 88"/>
                <a:gd name="T51" fmla="*/ 25 h 78"/>
                <a:gd name="T52" fmla="*/ 80 w 88"/>
                <a:gd name="T53" fmla="*/ 21 h 78"/>
                <a:gd name="T54" fmla="*/ 84 w 88"/>
                <a:gd name="T55" fmla="*/ 2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8" h="78">
                  <a:moveTo>
                    <a:pt x="22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22" y="11"/>
                    <a:pt x="22" y="11"/>
                    <a:pt x="22" y="11"/>
                  </a:cubicBezTo>
                  <a:lnTo>
                    <a:pt x="22" y="0"/>
                  </a:lnTo>
                  <a:close/>
                  <a:moveTo>
                    <a:pt x="83" y="17"/>
                  </a:moveTo>
                  <a:cubicBezTo>
                    <a:pt x="5" y="17"/>
                    <a:pt x="5" y="17"/>
                    <a:pt x="5" y="17"/>
                  </a:cubicBezTo>
                  <a:cubicBezTo>
                    <a:pt x="2" y="17"/>
                    <a:pt x="0" y="19"/>
                    <a:pt x="0" y="22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3"/>
                    <a:pt x="2" y="56"/>
                    <a:pt x="5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86" y="56"/>
                    <a:pt x="88" y="53"/>
                    <a:pt x="88" y="50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8" y="19"/>
                    <a:pt x="86" y="17"/>
                    <a:pt x="83" y="17"/>
                  </a:cubicBezTo>
                  <a:close/>
                  <a:moveTo>
                    <a:pt x="60" y="72"/>
                  </a:moveTo>
                  <a:cubicBezTo>
                    <a:pt x="27" y="72"/>
                    <a:pt x="27" y="72"/>
                    <a:pt x="27" y="72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72"/>
                  </a:lnTo>
                  <a:close/>
                  <a:moveTo>
                    <a:pt x="84" y="25"/>
                  </a:moveTo>
                  <a:cubicBezTo>
                    <a:pt x="84" y="27"/>
                    <a:pt x="82" y="29"/>
                    <a:pt x="80" y="29"/>
                  </a:cubicBezTo>
                  <a:cubicBezTo>
                    <a:pt x="78" y="29"/>
                    <a:pt x="76" y="27"/>
                    <a:pt x="76" y="25"/>
                  </a:cubicBezTo>
                  <a:cubicBezTo>
                    <a:pt x="76" y="23"/>
                    <a:pt x="78" y="21"/>
                    <a:pt x="80" y="21"/>
                  </a:cubicBezTo>
                  <a:cubicBezTo>
                    <a:pt x="82" y="21"/>
                    <a:pt x="84" y="23"/>
                    <a:pt x="8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7" name="Freeform 116"/>
            <p:cNvSpPr>
              <a:spLocks noEditPoints="1"/>
            </p:cNvSpPr>
            <p:nvPr/>
          </p:nvSpPr>
          <p:spPr bwMode="auto">
            <a:xfrm>
              <a:off x="9823368" y="2931807"/>
              <a:ext cx="183507" cy="193782"/>
            </a:xfrm>
            <a:custGeom>
              <a:avLst/>
              <a:gdLst>
                <a:gd name="T0" fmla="*/ 69 w 76"/>
                <a:gd name="T1" fmla="*/ 0 h 81"/>
                <a:gd name="T2" fmla="*/ 8 w 76"/>
                <a:gd name="T3" fmla="*/ 0 h 81"/>
                <a:gd name="T4" fmla="*/ 0 w 76"/>
                <a:gd name="T5" fmla="*/ 7 h 81"/>
                <a:gd name="T6" fmla="*/ 0 w 76"/>
                <a:gd name="T7" fmla="*/ 73 h 81"/>
                <a:gd name="T8" fmla="*/ 8 w 76"/>
                <a:gd name="T9" fmla="*/ 81 h 81"/>
                <a:gd name="T10" fmla="*/ 69 w 76"/>
                <a:gd name="T11" fmla="*/ 81 h 81"/>
                <a:gd name="T12" fmla="*/ 76 w 76"/>
                <a:gd name="T13" fmla="*/ 73 h 81"/>
                <a:gd name="T14" fmla="*/ 76 w 76"/>
                <a:gd name="T15" fmla="*/ 7 h 81"/>
                <a:gd name="T16" fmla="*/ 69 w 76"/>
                <a:gd name="T17" fmla="*/ 0 h 81"/>
                <a:gd name="T18" fmla="*/ 66 w 76"/>
                <a:gd name="T19" fmla="*/ 71 h 81"/>
                <a:gd name="T20" fmla="*/ 11 w 76"/>
                <a:gd name="T21" fmla="*/ 71 h 81"/>
                <a:gd name="T22" fmla="*/ 11 w 76"/>
                <a:gd name="T23" fmla="*/ 10 h 81"/>
                <a:gd name="T24" fmla="*/ 66 w 76"/>
                <a:gd name="T25" fmla="*/ 10 h 81"/>
                <a:gd name="T26" fmla="*/ 66 w 76"/>
                <a:gd name="T27" fmla="*/ 71 h 81"/>
                <a:gd name="T28" fmla="*/ 21 w 76"/>
                <a:gd name="T29" fmla="*/ 45 h 81"/>
                <a:gd name="T30" fmla="*/ 56 w 76"/>
                <a:gd name="T31" fmla="*/ 45 h 81"/>
                <a:gd name="T32" fmla="*/ 56 w 76"/>
                <a:gd name="T33" fmla="*/ 50 h 81"/>
                <a:gd name="T34" fmla="*/ 21 w 76"/>
                <a:gd name="T35" fmla="*/ 50 h 81"/>
                <a:gd name="T36" fmla="*/ 21 w 76"/>
                <a:gd name="T37" fmla="*/ 45 h 81"/>
                <a:gd name="T38" fmla="*/ 21 w 76"/>
                <a:gd name="T39" fmla="*/ 55 h 81"/>
                <a:gd name="T40" fmla="*/ 56 w 76"/>
                <a:gd name="T41" fmla="*/ 55 h 81"/>
                <a:gd name="T42" fmla="*/ 56 w 76"/>
                <a:gd name="T43" fmla="*/ 60 h 81"/>
                <a:gd name="T44" fmla="*/ 21 w 76"/>
                <a:gd name="T45" fmla="*/ 60 h 81"/>
                <a:gd name="T46" fmla="*/ 21 w 76"/>
                <a:gd name="T47" fmla="*/ 55 h 81"/>
                <a:gd name="T48" fmla="*/ 26 w 76"/>
                <a:gd name="T49" fmla="*/ 23 h 81"/>
                <a:gd name="T50" fmla="*/ 33 w 76"/>
                <a:gd name="T51" fmla="*/ 30 h 81"/>
                <a:gd name="T52" fmla="*/ 41 w 76"/>
                <a:gd name="T53" fmla="*/ 23 h 81"/>
                <a:gd name="T54" fmla="*/ 33 w 76"/>
                <a:gd name="T55" fmla="*/ 15 h 81"/>
                <a:gd name="T56" fmla="*/ 26 w 76"/>
                <a:gd name="T57" fmla="*/ 23 h 81"/>
                <a:gd name="T58" fmla="*/ 38 w 76"/>
                <a:gd name="T59" fmla="*/ 30 h 81"/>
                <a:gd name="T60" fmla="*/ 28 w 76"/>
                <a:gd name="T61" fmla="*/ 30 h 81"/>
                <a:gd name="T62" fmla="*/ 21 w 76"/>
                <a:gd name="T63" fmla="*/ 35 h 81"/>
                <a:gd name="T64" fmla="*/ 21 w 76"/>
                <a:gd name="T65" fmla="*/ 40 h 81"/>
                <a:gd name="T66" fmla="*/ 46 w 76"/>
                <a:gd name="T67" fmla="*/ 40 h 81"/>
                <a:gd name="T68" fmla="*/ 46 w 76"/>
                <a:gd name="T69" fmla="*/ 35 h 81"/>
                <a:gd name="T70" fmla="*/ 38 w 76"/>
                <a:gd name="T71" fmla="*/ 3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6" h="81">
                  <a:moveTo>
                    <a:pt x="6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7"/>
                    <a:pt x="4" y="81"/>
                    <a:pt x="8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73" y="81"/>
                    <a:pt x="76" y="77"/>
                    <a:pt x="76" y="73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3"/>
                    <a:pt x="73" y="0"/>
                    <a:pt x="69" y="0"/>
                  </a:cubicBezTo>
                  <a:close/>
                  <a:moveTo>
                    <a:pt x="66" y="71"/>
                  </a:moveTo>
                  <a:cubicBezTo>
                    <a:pt x="11" y="71"/>
                    <a:pt x="11" y="71"/>
                    <a:pt x="11" y="71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66" y="10"/>
                    <a:pt x="66" y="10"/>
                    <a:pt x="66" y="10"/>
                  </a:cubicBezTo>
                  <a:lnTo>
                    <a:pt x="66" y="71"/>
                  </a:lnTo>
                  <a:close/>
                  <a:moveTo>
                    <a:pt x="21" y="45"/>
                  </a:moveTo>
                  <a:cubicBezTo>
                    <a:pt x="56" y="45"/>
                    <a:pt x="56" y="45"/>
                    <a:pt x="56" y="45"/>
                  </a:cubicBezTo>
                  <a:cubicBezTo>
                    <a:pt x="56" y="50"/>
                    <a:pt x="56" y="50"/>
                    <a:pt x="56" y="50"/>
                  </a:cubicBezTo>
                  <a:cubicBezTo>
                    <a:pt x="21" y="50"/>
                    <a:pt x="21" y="50"/>
                    <a:pt x="21" y="50"/>
                  </a:cubicBezTo>
                  <a:lnTo>
                    <a:pt x="21" y="45"/>
                  </a:lnTo>
                  <a:close/>
                  <a:moveTo>
                    <a:pt x="21" y="55"/>
                  </a:moveTo>
                  <a:cubicBezTo>
                    <a:pt x="56" y="55"/>
                    <a:pt x="56" y="55"/>
                    <a:pt x="56" y="55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21" y="60"/>
                    <a:pt x="21" y="60"/>
                    <a:pt x="21" y="60"/>
                  </a:cubicBezTo>
                  <a:lnTo>
                    <a:pt x="21" y="55"/>
                  </a:lnTo>
                  <a:close/>
                  <a:moveTo>
                    <a:pt x="26" y="23"/>
                  </a:moveTo>
                  <a:cubicBezTo>
                    <a:pt x="26" y="27"/>
                    <a:pt x="29" y="30"/>
                    <a:pt x="33" y="30"/>
                  </a:cubicBezTo>
                  <a:cubicBezTo>
                    <a:pt x="37" y="30"/>
                    <a:pt x="41" y="27"/>
                    <a:pt x="41" y="23"/>
                  </a:cubicBezTo>
                  <a:cubicBezTo>
                    <a:pt x="41" y="18"/>
                    <a:pt x="37" y="15"/>
                    <a:pt x="33" y="15"/>
                  </a:cubicBezTo>
                  <a:cubicBezTo>
                    <a:pt x="29" y="15"/>
                    <a:pt x="26" y="18"/>
                    <a:pt x="26" y="23"/>
                  </a:cubicBezTo>
                  <a:close/>
                  <a:moveTo>
                    <a:pt x="38" y="30"/>
                  </a:moveTo>
                  <a:cubicBezTo>
                    <a:pt x="28" y="30"/>
                    <a:pt x="28" y="30"/>
                    <a:pt x="28" y="30"/>
                  </a:cubicBezTo>
                  <a:cubicBezTo>
                    <a:pt x="24" y="30"/>
                    <a:pt x="21" y="32"/>
                    <a:pt x="21" y="35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6" y="32"/>
                    <a:pt x="42" y="30"/>
                    <a:pt x="38" y="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8" name="Freeform 117"/>
            <p:cNvSpPr>
              <a:spLocks noEditPoints="1"/>
            </p:cNvSpPr>
            <p:nvPr/>
          </p:nvSpPr>
          <p:spPr bwMode="auto">
            <a:xfrm>
              <a:off x="9987790" y="2257972"/>
              <a:ext cx="186443" cy="186442"/>
            </a:xfrm>
            <a:custGeom>
              <a:avLst/>
              <a:gdLst>
                <a:gd name="T0" fmla="*/ 67 w 127"/>
                <a:gd name="T1" fmla="*/ 0 h 127"/>
                <a:gd name="T2" fmla="*/ 55 w 127"/>
                <a:gd name="T3" fmla="*/ 11 h 127"/>
                <a:gd name="T4" fmla="*/ 67 w 127"/>
                <a:gd name="T5" fmla="*/ 24 h 127"/>
                <a:gd name="T6" fmla="*/ 39 w 127"/>
                <a:gd name="T7" fmla="*/ 55 h 127"/>
                <a:gd name="T8" fmla="*/ 11 w 127"/>
                <a:gd name="T9" fmla="*/ 55 h 127"/>
                <a:gd name="T10" fmla="*/ 34 w 127"/>
                <a:gd name="T11" fmla="*/ 77 h 127"/>
                <a:gd name="T12" fmla="*/ 0 w 127"/>
                <a:gd name="T13" fmla="*/ 122 h 127"/>
                <a:gd name="T14" fmla="*/ 0 w 127"/>
                <a:gd name="T15" fmla="*/ 127 h 127"/>
                <a:gd name="T16" fmla="*/ 4 w 127"/>
                <a:gd name="T17" fmla="*/ 127 h 127"/>
                <a:gd name="T18" fmla="*/ 49 w 127"/>
                <a:gd name="T19" fmla="*/ 93 h 127"/>
                <a:gd name="T20" fmla="*/ 71 w 127"/>
                <a:gd name="T21" fmla="*/ 114 h 127"/>
                <a:gd name="T22" fmla="*/ 71 w 127"/>
                <a:gd name="T23" fmla="*/ 86 h 127"/>
                <a:gd name="T24" fmla="*/ 102 w 127"/>
                <a:gd name="T25" fmla="*/ 59 h 127"/>
                <a:gd name="T26" fmla="*/ 114 w 127"/>
                <a:gd name="T27" fmla="*/ 72 h 127"/>
                <a:gd name="T28" fmla="*/ 127 w 127"/>
                <a:gd name="T29" fmla="*/ 59 h 127"/>
                <a:gd name="T30" fmla="*/ 67 w 127"/>
                <a:gd name="T31" fmla="*/ 0 h 127"/>
                <a:gd name="T32" fmla="*/ 55 w 127"/>
                <a:gd name="T33" fmla="*/ 67 h 127"/>
                <a:gd name="T34" fmla="*/ 47 w 127"/>
                <a:gd name="T35" fmla="*/ 59 h 127"/>
                <a:gd name="T36" fmla="*/ 75 w 127"/>
                <a:gd name="T37" fmla="*/ 31 h 127"/>
                <a:gd name="T38" fmla="*/ 83 w 127"/>
                <a:gd name="T39" fmla="*/ 39 h 127"/>
                <a:gd name="T40" fmla="*/ 55 w 127"/>
                <a:gd name="T41" fmla="*/ 6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127">
                  <a:moveTo>
                    <a:pt x="67" y="0"/>
                  </a:moveTo>
                  <a:lnTo>
                    <a:pt x="55" y="11"/>
                  </a:lnTo>
                  <a:lnTo>
                    <a:pt x="67" y="24"/>
                  </a:lnTo>
                  <a:lnTo>
                    <a:pt x="39" y="55"/>
                  </a:lnTo>
                  <a:lnTo>
                    <a:pt x="11" y="55"/>
                  </a:lnTo>
                  <a:lnTo>
                    <a:pt x="34" y="77"/>
                  </a:lnTo>
                  <a:lnTo>
                    <a:pt x="0" y="122"/>
                  </a:lnTo>
                  <a:lnTo>
                    <a:pt x="0" y="127"/>
                  </a:lnTo>
                  <a:lnTo>
                    <a:pt x="4" y="127"/>
                  </a:lnTo>
                  <a:lnTo>
                    <a:pt x="49" y="93"/>
                  </a:lnTo>
                  <a:lnTo>
                    <a:pt x="71" y="114"/>
                  </a:lnTo>
                  <a:lnTo>
                    <a:pt x="71" y="86"/>
                  </a:lnTo>
                  <a:lnTo>
                    <a:pt x="102" y="59"/>
                  </a:lnTo>
                  <a:lnTo>
                    <a:pt x="114" y="72"/>
                  </a:lnTo>
                  <a:lnTo>
                    <a:pt x="127" y="59"/>
                  </a:lnTo>
                  <a:lnTo>
                    <a:pt x="67" y="0"/>
                  </a:lnTo>
                  <a:close/>
                  <a:moveTo>
                    <a:pt x="55" y="67"/>
                  </a:moveTo>
                  <a:lnTo>
                    <a:pt x="47" y="59"/>
                  </a:lnTo>
                  <a:lnTo>
                    <a:pt x="75" y="31"/>
                  </a:lnTo>
                  <a:lnTo>
                    <a:pt x="83" y="39"/>
                  </a:lnTo>
                  <a:lnTo>
                    <a:pt x="55" y="6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89" name="Freeform 118"/>
            <p:cNvSpPr>
              <a:spLocks noEditPoints="1"/>
            </p:cNvSpPr>
            <p:nvPr/>
          </p:nvSpPr>
          <p:spPr bwMode="auto">
            <a:xfrm>
              <a:off x="9905579" y="1742685"/>
              <a:ext cx="184974" cy="124784"/>
            </a:xfrm>
            <a:custGeom>
              <a:avLst/>
              <a:gdLst>
                <a:gd name="T0" fmla="*/ 17 w 77"/>
                <a:gd name="T1" fmla="*/ 19 h 52"/>
                <a:gd name="T2" fmla="*/ 34 w 77"/>
                <a:gd name="T3" fmla="*/ 36 h 52"/>
                <a:gd name="T4" fmla="*/ 17 w 77"/>
                <a:gd name="T5" fmla="*/ 52 h 52"/>
                <a:gd name="T6" fmla="*/ 0 w 77"/>
                <a:gd name="T7" fmla="*/ 36 h 52"/>
                <a:gd name="T8" fmla="*/ 0 w 77"/>
                <a:gd name="T9" fmla="*/ 33 h 52"/>
                <a:gd name="T10" fmla="*/ 34 w 77"/>
                <a:gd name="T11" fmla="*/ 0 h 52"/>
                <a:gd name="T12" fmla="*/ 34 w 77"/>
                <a:gd name="T13" fmla="*/ 9 h 52"/>
                <a:gd name="T14" fmla="*/ 17 w 77"/>
                <a:gd name="T15" fmla="*/ 16 h 52"/>
                <a:gd name="T16" fmla="*/ 14 w 77"/>
                <a:gd name="T17" fmla="*/ 19 h 52"/>
                <a:gd name="T18" fmla="*/ 17 w 77"/>
                <a:gd name="T19" fmla="*/ 19 h 52"/>
                <a:gd name="T20" fmla="*/ 60 w 77"/>
                <a:gd name="T21" fmla="*/ 19 h 52"/>
                <a:gd name="T22" fmla="*/ 77 w 77"/>
                <a:gd name="T23" fmla="*/ 36 h 52"/>
                <a:gd name="T24" fmla="*/ 60 w 77"/>
                <a:gd name="T25" fmla="*/ 52 h 52"/>
                <a:gd name="T26" fmla="*/ 43 w 77"/>
                <a:gd name="T27" fmla="*/ 36 h 52"/>
                <a:gd name="T28" fmla="*/ 43 w 77"/>
                <a:gd name="T29" fmla="*/ 33 h 52"/>
                <a:gd name="T30" fmla="*/ 77 w 77"/>
                <a:gd name="T31" fmla="*/ 0 h 52"/>
                <a:gd name="T32" fmla="*/ 77 w 77"/>
                <a:gd name="T33" fmla="*/ 9 h 52"/>
                <a:gd name="T34" fmla="*/ 60 w 77"/>
                <a:gd name="T35" fmla="*/ 16 h 52"/>
                <a:gd name="T36" fmla="*/ 58 w 77"/>
                <a:gd name="T37" fmla="*/ 19 h 52"/>
                <a:gd name="T38" fmla="*/ 60 w 77"/>
                <a:gd name="T39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7" h="52">
                  <a:moveTo>
                    <a:pt x="17" y="19"/>
                  </a:moveTo>
                  <a:cubicBezTo>
                    <a:pt x="26" y="19"/>
                    <a:pt x="34" y="26"/>
                    <a:pt x="34" y="36"/>
                  </a:cubicBezTo>
                  <a:cubicBezTo>
                    <a:pt x="34" y="45"/>
                    <a:pt x="26" y="52"/>
                    <a:pt x="17" y="52"/>
                  </a:cubicBezTo>
                  <a:cubicBezTo>
                    <a:pt x="8" y="52"/>
                    <a:pt x="0" y="45"/>
                    <a:pt x="0" y="3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27" y="9"/>
                    <a:pt x="21" y="12"/>
                    <a:pt x="17" y="16"/>
                  </a:cubicBezTo>
                  <a:cubicBezTo>
                    <a:pt x="16" y="17"/>
                    <a:pt x="15" y="18"/>
                    <a:pt x="14" y="19"/>
                  </a:cubicBezTo>
                  <a:cubicBezTo>
                    <a:pt x="15" y="19"/>
                    <a:pt x="16" y="19"/>
                    <a:pt x="17" y="19"/>
                  </a:cubicBezTo>
                  <a:close/>
                  <a:moveTo>
                    <a:pt x="60" y="19"/>
                  </a:moveTo>
                  <a:cubicBezTo>
                    <a:pt x="70" y="19"/>
                    <a:pt x="77" y="26"/>
                    <a:pt x="77" y="36"/>
                  </a:cubicBezTo>
                  <a:cubicBezTo>
                    <a:pt x="77" y="45"/>
                    <a:pt x="70" y="52"/>
                    <a:pt x="60" y="52"/>
                  </a:cubicBezTo>
                  <a:cubicBezTo>
                    <a:pt x="51" y="52"/>
                    <a:pt x="43" y="45"/>
                    <a:pt x="43" y="36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15"/>
                    <a:pt x="58" y="0"/>
                    <a:pt x="77" y="0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1" y="9"/>
                    <a:pt x="65" y="12"/>
                    <a:pt x="60" y="16"/>
                  </a:cubicBezTo>
                  <a:cubicBezTo>
                    <a:pt x="59" y="17"/>
                    <a:pt x="58" y="18"/>
                    <a:pt x="58" y="19"/>
                  </a:cubicBezTo>
                  <a:cubicBezTo>
                    <a:pt x="58" y="19"/>
                    <a:pt x="59" y="19"/>
                    <a:pt x="60" y="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0" name="Freeform 119"/>
            <p:cNvSpPr>
              <a:spLocks/>
            </p:cNvSpPr>
            <p:nvPr/>
          </p:nvSpPr>
          <p:spPr bwMode="auto">
            <a:xfrm>
              <a:off x="9860070" y="2053913"/>
              <a:ext cx="287738" cy="273057"/>
            </a:xfrm>
            <a:custGeom>
              <a:avLst/>
              <a:gdLst>
                <a:gd name="T0" fmla="*/ 78 w 120"/>
                <a:gd name="T1" fmla="*/ 29 h 114"/>
                <a:gd name="T2" fmla="*/ 83 w 120"/>
                <a:gd name="T3" fmla="*/ 0 h 114"/>
                <a:gd name="T4" fmla="*/ 120 w 120"/>
                <a:gd name="T5" fmla="*/ 52 h 114"/>
                <a:gd name="T6" fmla="*/ 68 w 120"/>
                <a:gd name="T7" fmla="*/ 90 h 114"/>
                <a:gd name="T8" fmla="*/ 73 w 120"/>
                <a:gd name="T9" fmla="*/ 60 h 114"/>
                <a:gd name="T10" fmla="*/ 27 w 120"/>
                <a:gd name="T11" fmla="*/ 114 h 114"/>
                <a:gd name="T12" fmla="*/ 78 w 120"/>
                <a:gd name="T13" fmla="*/ 2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14">
                  <a:moveTo>
                    <a:pt x="78" y="29"/>
                  </a:moveTo>
                  <a:cubicBezTo>
                    <a:pt x="83" y="0"/>
                    <a:pt x="83" y="0"/>
                    <a:pt x="83" y="0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21" y="51"/>
                    <a:pt x="18" y="88"/>
                    <a:pt x="27" y="114"/>
                  </a:cubicBezTo>
                  <a:cubicBezTo>
                    <a:pt x="0" y="73"/>
                    <a:pt x="16" y="18"/>
                    <a:pt x="78" y="2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1" name="Freeform 120"/>
            <p:cNvSpPr>
              <a:spLocks/>
            </p:cNvSpPr>
            <p:nvPr/>
          </p:nvSpPr>
          <p:spPr bwMode="auto">
            <a:xfrm>
              <a:off x="9921728" y="1883618"/>
              <a:ext cx="180571" cy="189378"/>
            </a:xfrm>
            <a:custGeom>
              <a:avLst/>
              <a:gdLst>
                <a:gd name="T0" fmla="*/ 59 w 123"/>
                <a:gd name="T1" fmla="*/ 129 h 129"/>
                <a:gd name="T2" fmla="*/ 59 w 123"/>
                <a:gd name="T3" fmla="*/ 72 h 129"/>
                <a:gd name="T4" fmla="*/ 0 w 123"/>
                <a:gd name="T5" fmla="*/ 129 h 129"/>
                <a:gd name="T6" fmla="*/ 0 w 123"/>
                <a:gd name="T7" fmla="*/ 0 h 129"/>
                <a:gd name="T8" fmla="*/ 59 w 123"/>
                <a:gd name="T9" fmla="*/ 59 h 129"/>
                <a:gd name="T10" fmla="*/ 59 w 123"/>
                <a:gd name="T11" fmla="*/ 0 h 129"/>
                <a:gd name="T12" fmla="*/ 123 w 123"/>
                <a:gd name="T13" fmla="*/ 65 h 129"/>
                <a:gd name="T14" fmla="*/ 59 w 123"/>
                <a:gd name="T15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129">
                  <a:moveTo>
                    <a:pt x="59" y="129"/>
                  </a:moveTo>
                  <a:lnTo>
                    <a:pt x="59" y="72"/>
                  </a:lnTo>
                  <a:lnTo>
                    <a:pt x="0" y="129"/>
                  </a:lnTo>
                  <a:lnTo>
                    <a:pt x="0" y="0"/>
                  </a:lnTo>
                  <a:lnTo>
                    <a:pt x="59" y="59"/>
                  </a:lnTo>
                  <a:lnTo>
                    <a:pt x="59" y="0"/>
                  </a:lnTo>
                  <a:lnTo>
                    <a:pt x="123" y="65"/>
                  </a:lnTo>
                  <a:lnTo>
                    <a:pt x="59" y="12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2" name="Freeform 121"/>
            <p:cNvSpPr>
              <a:spLocks/>
            </p:cNvSpPr>
            <p:nvPr/>
          </p:nvSpPr>
          <p:spPr bwMode="auto">
            <a:xfrm>
              <a:off x="9738221" y="3176972"/>
              <a:ext cx="227549" cy="227547"/>
            </a:xfrm>
            <a:custGeom>
              <a:avLst/>
              <a:gdLst>
                <a:gd name="T0" fmla="*/ 95 w 95"/>
                <a:gd name="T1" fmla="*/ 35 h 95"/>
                <a:gd name="T2" fmla="*/ 60 w 95"/>
                <a:gd name="T3" fmla="*/ 35 h 95"/>
                <a:gd name="T4" fmla="*/ 73 w 95"/>
                <a:gd name="T5" fmla="*/ 22 h 95"/>
                <a:gd name="T6" fmla="*/ 48 w 95"/>
                <a:gd name="T7" fmla="*/ 12 h 95"/>
                <a:gd name="T8" fmla="*/ 23 w 95"/>
                <a:gd name="T9" fmla="*/ 22 h 95"/>
                <a:gd name="T10" fmla="*/ 12 w 95"/>
                <a:gd name="T11" fmla="*/ 47 h 95"/>
                <a:gd name="T12" fmla="*/ 23 w 95"/>
                <a:gd name="T13" fmla="*/ 72 h 95"/>
                <a:gd name="T14" fmla="*/ 48 w 95"/>
                <a:gd name="T15" fmla="*/ 83 h 95"/>
                <a:gd name="T16" fmla="*/ 73 w 95"/>
                <a:gd name="T17" fmla="*/ 72 h 95"/>
                <a:gd name="T18" fmla="*/ 74 w 95"/>
                <a:gd name="T19" fmla="*/ 71 h 95"/>
                <a:gd name="T20" fmla="*/ 83 w 95"/>
                <a:gd name="T21" fmla="*/ 78 h 95"/>
                <a:gd name="T22" fmla="*/ 48 w 95"/>
                <a:gd name="T23" fmla="*/ 95 h 95"/>
                <a:gd name="T24" fmla="*/ 0 w 95"/>
                <a:gd name="T25" fmla="*/ 47 h 95"/>
                <a:gd name="T26" fmla="*/ 48 w 95"/>
                <a:gd name="T27" fmla="*/ 0 h 95"/>
                <a:gd name="T28" fmla="*/ 81 w 95"/>
                <a:gd name="T29" fmla="*/ 14 h 95"/>
                <a:gd name="T30" fmla="*/ 95 w 95"/>
                <a:gd name="T31" fmla="*/ 0 h 95"/>
                <a:gd name="T32" fmla="*/ 95 w 95"/>
                <a:gd name="T33" fmla="*/ 3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95">
                  <a:moveTo>
                    <a:pt x="95" y="35"/>
                  </a:moveTo>
                  <a:cubicBezTo>
                    <a:pt x="60" y="35"/>
                    <a:pt x="60" y="35"/>
                    <a:pt x="60" y="35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66" y="15"/>
                    <a:pt x="57" y="12"/>
                    <a:pt x="48" y="12"/>
                  </a:cubicBezTo>
                  <a:cubicBezTo>
                    <a:pt x="38" y="12"/>
                    <a:pt x="29" y="15"/>
                    <a:pt x="23" y="22"/>
                  </a:cubicBezTo>
                  <a:cubicBezTo>
                    <a:pt x="16" y="29"/>
                    <a:pt x="12" y="38"/>
                    <a:pt x="12" y="47"/>
                  </a:cubicBezTo>
                  <a:cubicBezTo>
                    <a:pt x="12" y="57"/>
                    <a:pt x="16" y="66"/>
                    <a:pt x="23" y="72"/>
                  </a:cubicBezTo>
                  <a:cubicBezTo>
                    <a:pt x="29" y="79"/>
                    <a:pt x="38" y="83"/>
                    <a:pt x="48" y="83"/>
                  </a:cubicBezTo>
                  <a:cubicBezTo>
                    <a:pt x="57" y="83"/>
                    <a:pt x="66" y="79"/>
                    <a:pt x="73" y="72"/>
                  </a:cubicBezTo>
                  <a:cubicBezTo>
                    <a:pt x="73" y="72"/>
                    <a:pt x="74" y="71"/>
                    <a:pt x="74" y="71"/>
                  </a:cubicBezTo>
                  <a:cubicBezTo>
                    <a:pt x="83" y="78"/>
                    <a:pt x="83" y="78"/>
                    <a:pt x="83" y="78"/>
                  </a:cubicBezTo>
                  <a:cubicBezTo>
                    <a:pt x="75" y="88"/>
                    <a:pt x="62" y="95"/>
                    <a:pt x="48" y="95"/>
                  </a:cubicBezTo>
                  <a:cubicBezTo>
                    <a:pt x="22" y="95"/>
                    <a:pt x="0" y="73"/>
                    <a:pt x="0" y="47"/>
                  </a:cubicBezTo>
                  <a:cubicBezTo>
                    <a:pt x="0" y="21"/>
                    <a:pt x="22" y="0"/>
                    <a:pt x="48" y="0"/>
                  </a:cubicBezTo>
                  <a:cubicBezTo>
                    <a:pt x="61" y="0"/>
                    <a:pt x="73" y="5"/>
                    <a:pt x="81" y="14"/>
                  </a:cubicBezTo>
                  <a:cubicBezTo>
                    <a:pt x="95" y="0"/>
                    <a:pt x="95" y="0"/>
                    <a:pt x="95" y="0"/>
                  </a:cubicBezTo>
                  <a:lnTo>
                    <a:pt x="95" y="3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3" name="Freeform 122"/>
            <p:cNvSpPr>
              <a:spLocks noEditPoints="1"/>
            </p:cNvSpPr>
            <p:nvPr/>
          </p:nvSpPr>
          <p:spPr bwMode="auto">
            <a:xfrm>
              <a:off x="9633990" y="2425329"/>
              <a:ext cx="249569" cy="252505"/>
            </a:xfrm>
            <a:custGeom>
              <a:avLst/>
              <a:gdLst>
                <a:gd name="T0" fmla="*/ 86 w 104"/>
                <a:gd name="T1" fmla="*/ 0 h 105"/>
                <a:gd name="T2" fmla="*/ 17 w 104"/>
                <a:gd name="T3" fmla="*/ 0 h 105"/>
                <a:gd name="T4" fmla="*/ 0 w 104"/>
                <a:gd name="T5" fmla="*/ 18 h 105"/>
                <a:gd name="T6" fmla="*/ 0 w 104"/>
                <a:gd name="T7" fmla="*/ 87 h 105"/>
                <a:gd name="T8" fmla="*/ 17 w 104"/>
                <a:gd name="T9" fmla="*/ 105 h 105"/>
                <a:gd name="T10" fmla="*/ 86 w 104"/>
                <a:gd name="T11" fmla="*/ 105 h 105"/>
                <a:gd name="T12" fmla="*/ 104 w 104"/>
                <a:gd name="T13" fmla="*/ 87 h 105"/>
                <a:gd name="T14" fmla="*/ 104 w 104"/>
                <a:gd name="T15" fmla="*/ 18 h 105"/>
                <a:gd name="T16" fmla="*/ 86 w 104"/>
                <a:gd name="T17" fmla="*/ 0 h 105"/>
                <a:gd name="T18" fmla="*/ 28 w 104"/>
                <a:gd name="T19" fmla="*/ 85 h 105"/>
                <a:gd name="T20" fmla="*/ 19 w 104"/>
                <a:gd name="T21" fmla="*/ 76 h 105"/>
                <a:gd name="T22" fmla="*/ 28 w 104"/>
                <a:gd name="T23" fmla="*/ 67 h 105"/>
                <a:gd name="T24" fmla="*/ 37 w 104"/>
                <a:gd name="T25" fmla="*/ 76 h 105"/>
                <a:gd name="T26" fmla="*/ 28 w 104"/>
                <a:gd name="T27" fmla="*/ 85 h 105"/>
                <a:gd name="T28" fmla="*/ 50 w 104"/>
                <a:gd name="T29" fmla="*/ 85 h 105"/>
                <a:gd name="T30" fmla="*/ 41 w 104"/>
                <a:gd name="T31" fmla="*/ 63 h 105"/>
                <a:gd name="T32" fmla="*/ 19 w 104"/>
                <a:gd name="T33" fmla="*/ 54 h 105"/>
                <a:gd name="T34" fmla="*/ 19 w 104"/>
                <a:gd name="T35" fmla="*/ 41 h 105"/>
                <a:gd name="T36" fmla="*/ 63 w 104"/>
                <a:gd name="T37" fmla="*/ 85 h 105"/>
                <a:gd name="T38" fmla="*/ 50 w 104"/>
                <a:gd name="T39" fmla="*/ 85 h 105"/>
                <a:gd name="T40" fmla="*/ 73 w 104"/>
                <a:gd name="T41" fmla="*/ 85 h 105"/>
                <a:gd name="T42" fmla="*/ 19 w 104"/>
                <a:gd name="T43" fmla="*/ 31 h 105"/>
                <a:gd name="T44" fmla="*/ 19 w 104"/>
                <a:gd name="T45" fmla="*/ 18 h 105"/>
                <a:gd name="T46" fmla="*/ 86 w 104"/>
                <a:gd name="T47" fmla="*/ 85 h 105"/>
                <a:gd name="T48" fmla="*/ 73 w 104"/>
                <a:gd name="T49" fmla="*/ 8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4" h="105">
                  <a:moveTo>
                    <a:pt x="86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8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97"/>
                    <a:pt x="7" y="105"/>
                    <a:pt x="17" y="105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96" y="105"/>
                    <a:pt x="104" y="97"/>
                    <a:pt x="104" y="8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8"/>
                    <a:pt x="96" y="0"/>
                    <a:pt x="86" y="0"/>
                  </a:cubicBezTo>
                  <a:close/>
                  <a:moveTo>
                    <a:pt x="28" y="85"/>
                  </a:moveTo>
                  <a:cubicBezTo>
                    <a:pt x="23" y="85"/>
                    <a:pt x="19" y="81"/>
                    <a:pt x="19" y="76"/>
                  </a:cubicBezTo>
                  <a:cubicBezTo>
                    <a:pt x="19" y="71"/>
                    <a:pt x="23" y="67"/>
                    <a:pt x="28" y="67"/>
                  </a:cubicBezTo>
                  <a:cubicBezTo>
                    <a:pt x="33" y="67"/>
                    <a:pt x="37" y="71"/>
                    <a:pt x="37" y="76"/>
                  </a:cubicBezTo>
                  <a:cubicBezTo>
                    <a:pt x="37" y="81"/>
                    <a:pt x="33" y="85"/>
                    <a:pt x="28" y="85"/>
                  </a:cubicBezTo>
                  <a:close/>
                  <a:moveTo>
                    <a:pt x="50" y="85"/>
                  </a:moveTo>
                  <a:cubicBezTo>
                    <a:pt x="50" y="77"/>
                    <a:pt x="47" y="69"/>
                    <a:pt x="41" y="63"/>
                  </a:cubicBezTo>
                  <a:cubicBezTo>
                    <a:pt x="35" y="57"/>
                    <a:pt x="27" y="54"/>
                    <a:pt x="19" y="54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43" y="41"/>
                    <a:pt x="63" y="61"/>
                    <a:pt x="63" y="85"/>
                  </a:cubicBezTo>
                  <a:cubicBezTo>
                    <a:pt x="50" y="85"/>
                    <a:pt x="50" y="85"/>
                    <a:pt x="50" y="85"/>
                  </a:cubicBezTo>
                  <a:close/>
                  <a:moveTo>
                    <a:pt x="73" y="85"/>
                  </a:moveTo>
                  <a:cubicBezTo>
                    <a:pt x="73" y="55"/>
                    <a:pt x="49" y="31"/>
                    <a:pt x="19" y="31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56" y="18"/>
                    <a:pt x="86" y="48"/>
                    <a:pt x="86" y="85"/>
                  </a:cubicBezTo>
                  <a:cubicBezTo>
                    <a:pt x="73" y="85"/>
                    <a:pt x="73" y="85"/>
                    <a:pt x="73" y="8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4" name="Freeform 123"/>
            <p:cNvSpPr>
              <a:spLocks noEditPoints="1"/>
            </p:cNvSpPr>
            <p:nvPr/>
          </p:nvSpPr>
          <p:spPr bwMode="auto">
            <a:xfrm>
              <a:off x="9613437" y="3401583"/>
              <a:ext cx="230484" cy="242228"/>
            </a:xfrm>
            <a:custGeom>
              <a:avLst/>
              <a:gdLst>
                <a:gd name="T0" fmla="*/ 41 w 96"/>
                <a:gd name="T1" fmla="*/ 6 h 101"/>
                <a:gd name="T2" fmla="*/ 42 w 96"/>
                <a:gd name="T3" fmla="*/ 2 h 101"/>
                <a:gd name="T4" fmla="*/ 36 w 96"/>
                <a:gd name="T5" fmla="*/ 0 h 101"/>
                <a:gd name="T6" fmla="*/ 35 w 96"/>
                <a:gd name="T7" fmla="*/ 7 h 101"/>
                <a:gd name="T8" fmla="*/ 0 w 96"/>
                <a:gd name="T9" fmla="*/ 54 h 101"/>
                <a:gd name="T10" fmla="*/ 96 w 96"/>
                <a:gd name="T11" fmla="*/ 54 h 101"/>
                <a:gd name="T12" fmla="*/ 33 w 96"/>
                <a:gd name="T13" fmla="*/ 4 h 101"/>
                <a:gd name="T14" fmla="*/ 38 w 96"/>
                <a:gd name="T15" fmla="*/ 1 h 101"/>
                <a:gd name="T16" fmla="*/ 40 w 96"/>
                <a:gd name="T17" fmla="*/ 5 h 101"/>
                <a:gd name="T18" fmla="*/ 35 w 96"/>
                <a:gd name="T19" fmla="*/ 6 h 101"/>
                <a:gd name="T20" fmla="*/ 73 w 96"/>
                <a:gd name="T21" fmla="*/ 79 h 101"/>
                <a:gd name="T22" fmla="*/ 54 w 96"/>
                <a:gd name="T23" fmla="*/ 81 h 101"/>
                <a:gd name="T24" fmla="*/ 48 w 96"/>
                <a:gd name="T25" fmla="*/ 90 h 101"/>
                <a:gd name="T26" fmla="*/ 13 w 96"/>
                <a:gd name="T27" fmla="*/ 64 h 101"/>
                <a:gd name="T28" fmla="*/ 12 w 96"/>
                <a:gd name="T29" fmla="*/ 58 h 101"/>
                <a:gd name="T30" fmla="*/ 22 w 96"/>
                <a:gd name="T31" fmla="*/ 28 h 101"/>
                <a:gd name="T32" fmla="*/ 42 w 96"/>
                <a:gd name="T33" fmla="*/ 26 h 101"/>
                <a:gd name="T34" fmla="*/ 48 w 96"/>
                <a:gd name="T35" fmla="*/ 17 h 101"/>
                <a:gd name="T36" fmla="*/ 83 w 96"/>
                <a:gd name="T37" fmla="*/ 43 h 101"/>
                <a:gd name="T38" fmla="*/ 84 w 96"/>
                <a:gd name="T39" fmla="*/ 49 h 101"/>
                <a:gd name="T40" fmla="*/ 73 w 96"/>
                <a:gd name="T41" fmla="*/ 79 h 101"/>
                <a:gd name="T42" fmla="*/ 53 w 96"/>
                <a:gd name="T43" fmla="*/ 44 h 101"/>
                <a:gd name="T44" fmla="*/ 43 w 96"/>
                <a:gd name="T45" fmla="*/ 32 h 101"/>
                <a:gd name="T46" fmla="*/ 40 w 96"/>
                <a:gd name="T47" fmla="*/ 46 h 101"/>
                <a:gd name="T48" fmla="*/ 38 w 96"/>
                <a:gd name="T49" fmla="*/ 49 h 101"/>
                <a:gd name="T50" fmla="*/ 26 w 96"/>
                <a:gd name="T51" fmla="*/ 58 h 101"/>
                <a:gd name="T52" fmla="*/ 38 w 96"/>
                <a:gd name="T53" fmla="*/ 59 h 101"/>
                <a:gd name="T54" fmla="*/ 43 w 96"/>
                <a:gd name="T55" fmla="*/ 63 h 101"/>
                <a:gd name="T56" fmla="*/ 53 w 96"/>
                <a:gd name="T57" fmla="*/ 75 h 101"/>
                <a:gd name="T58" fmla="*/ 56 w 96"/>
                <a:gd name="T59" fmla="*/ 61 h 101"/>
                <a:gd name="T60" fmla="*/ 58 w 96"/>
                <a:gd name="T61" fmla="*/ 58 h 101"/>
                <a:gd name="T62" fmla="*/ 70 w 96"/>
                <a:gd name="T63" fmla="*/ 49 h 101"/>
                <a:gd name="T64" fmla="*/ 58 w 96"/>
                <a:gd name="T65" fmla="*/ 48 h 101"/>
                <a:gd name="T66" fmla="*/ 48 w 96"/>
                <a:gd name="T67" fmla="*/ 44 h 101"/>
                <a:gd name="T68" fmla="*/ 48 w 96"/>
                <a:gd name="T69" fmla="*/ 44 h 101"/>
                <a:gd name="T70" fmla="*/ 48 w 96"/>
                <a:gd name="T71" fmla="*/ 44 h 101"/>
                <a:gd name="T72" fmla="*/ 49 w 96"/>
                <a:gd name="T73" fmla="*/ 44 h 101"/>
                <a:gd name="T74" fmla="*/ 52 w 96"/>
                <a:gd name="T75" fmla="*/ 45 h 101"/>
                <a:gd name="T76" fmla="*/ 39 w 96"/>
                <a:gd name="T77" fmla="*/ 57 h 101"/>
                <a:gd name="T78" fmla="*/ 46 w 96"/>
                <a:gd name="T79" fmla="*/ 44 h 101"/>
                <a:gd name="T80" fmla="*/ 53 w 96"/>
                <a:gd name="T81" fmla="*/ 62 h 101"/>
                <a:gd name="T82" fmla="*/ 50 w 96"/>
                <a:gd name="T83" fmla="*/ 63 h 101"/>
                <a:gd name="T84" fmla="*/ 47 w 96"/>
                <a:gd name="T85" fmla="*/ 63 h 101"/>
                <a:gd name="T86" fmla="*/ 47 w 96"/>
                <a:gd name="T87" fmla="*/ 63 h 101"/>
                <a:gd name="T88" fmla="*/ 51 w 96"/>
                <a:gd name="T89" fmla="*/ 57 h 101"/>
                <a:gd name="T90" fmla="*/ 57 w 96"/>
                <a:gd name="T91" fmla="*/ 5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6" h="101">
                  <a:moveTo>
                    <a:pt x="48" y="6"/>
                  </a:moveTo>
                  <a:cubicBezTo>
                    <a:pt x="46" y="6"/>
                    <a:pt x="43" y="6"/>
                    <a:pt x="41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2" y="5"/>
                    <a:pt x="43" y="4"/>
                    <a:pt x="42" y="2"/>
                  </a:cubicBezTo>
                  <a:cubicBezTo>
                    <a:pt x="42" y="1"/>
                    <a:pt x="40" y="0"/>
                    <a:pt x="38" y="0"/>
                  </a:cubicBezTo>
                  <a:cubicBezTo>
                    <a:pt x="37" y="0"/>
                    <a:pt x="37" y="0"/>
                    <a:pt x="36" y="0"/>
                  </a:cubicBezTo>
                  <a:cubicBezTo>
                    <a:pt x="33" y="0"/>
                    <a:pt x="31" y="3"/>
                    <a:pt x="32" y="5"/>
                  </a:cubicBezTo>
                  <a:cubicBezTo>
                    <a:pt x="32" y="6"/>
                    <a:pt x="33" y="7"/>
                    <a:pt x="35" y="7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15" y="13"/>
                    <a:pt x="0" y="32"/>
                    <a:pt x="0" y="54"/>
                  </a:cubicBezTo>
                  <a:cubicBezTo>
                    <a:pt x="0" y="80"/>
                    <a:pt x="22" y="101"/>
                    <a:pt x="48" y="101"/>
                  </a:cubicBezTo>
                  <a:cubicBezTo>
                    <a:pt x="74" y="101"/>
                    <a:pt x="96" y="80"/>
                    <a:pt x="96" y="54"/>
                  </a:cubicBezTo>
                  <a:cubicBezTo>
                    <a:pt x="96" y="27"/>
                    <a:pt x="74" y="6"/>
                    <a:pt x="48" y="6"/>
                  </a:cubicBezTo>
                  <a:close/>
                  <a:moveTo>
                    <a:pt x="33" y="4"/>
                  </a:moveTo>
                  <a:cubicBezTo>
                    <a:pt x="33" y="3"/>
                    <a:pt x="35" y="2"/>
                    <a:pt x="37" y="1"/>
                  </a:cubicBezTo>
                  <a:cubicBezTo>
                    <a:pt x="37" y="1"/>
                    <a:pt x="37" y="1"/>
                    <a:pt x="38" y="1"/>
                  </a:cubicBezTo>
                  <a:cubicBezTo>
                    <a:pt x="39" y="1"/>
                    <a:pt x="41" y="2"/>
                    <a:pt x="41" y="3"/>
                  </a:cubicBezTo>
                  <a:cubicBezTo>
                    <a:pt x="41" y="4"/>
                    <a:pt x="41" y="4"/>
                    <a:pt x="40" y="5"/>
                  </a:cubicBezTo>
                  <a:cubicBezTo>
                    <a:pt x="39" y="4"/>
                    <a:pt x="38" y="4"/>
                    <a:pt x="37" y="4"/>
                  </a:cubicBezTo>
                  <a:cubicBezTo>
                    <a:pt x="36" y="5"/>
                    <a:pt x="36" y="5"/>
                    <a:pt x="35" y="6"/>
                  </a:cubicBezTo>
                  <a:cubicBezTo>
                    <a:pt x="34" y="6"/>
                    <a:pt x="33" y="5"/>
                    <a:pt x="33" y="4"/>
                  </a:cubicBezTo>
                  <a:close/>
                  <a:moveTo>
                    <a:pt x="73" y="79"/>
                  </a:moveTo>
                  <a:cubicBezTo>
                    <a:pt x="69" y="84"/>
                    <a:pt x="64" y="87"/>
                    <a:pt x="58" y="88"/>
                  </a:cubicBezTo>
                  <a:cubicBezTo>
                    <a:pt x="54" y="81"/>
                    <a:pt x="54" y="81"/>
                    <a:pt x="54" y="8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1" y="90"/>
                    <a:pt x="50" y="90"/>
                    <a:pt x="48" y="90"/>
                  </a:cubicBezTo>
                  <a:cubicBezTo>
                    <a:pt x="38" y="90"/>
                    <a:pt x="29" y="86"/>
                    <a:pt x="22" y="79"/>
                  </a:cubicBezTo>
                  <a:cubicBezTo>
                    <a:pt x="18" y="75"/>
                    <a:pt x="15" y="70"/>
                    <a:pt x="13" y="64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57"/>
                    <a:pt x="12" y="55"/>
                    <a:pt x="12" y="54"/>
                  </a:cubicBezTo>
                  <a:cubicBezTo>
                    <a:pt x="12" y="44"/>
                    <a:pt x="15" y="35"/>
                    <a:pt x="22" y="28"/>
                  </a:cubicBezTo>
                  <a:cubicBezTo>
                    <a:pt x="27" y="24"/>
                    <a:pt x="32" y="21"/>
                    <a:pt x="38" y="19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5" y="18"/>
                    <a:pt x="46" y="17"/>
                    <a:pt x="48" y="17"/>
                  </a:cubicBezTo>
                  <a:cubicBezTo>
                    <a:pt x="58" y="17"/>
                    <a:pt x="67" y="21"/>
                    <a:pt x="73" y="28"/>
                  </a:cubicBezTo>
                  <a:cubicBezTo>
                    <a:pt x="78" y="32"/>
                    <a:pt x="81" y="38"/>
                    <a:pt x="83" y="43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84" y="49"/>
                    <a:pt x="84" y="49"/>
                    <a:pt x="84" y="49"/>
                  </a:cubicBezTo>
                  <a:cubicBezTo>
                    <a:pt x="84" y="50"/>
                    <a:pt x="84" y="52"/>
                    <a:pt x="84" y="54"/>
                  </a:cubicBezTo>
                  <a:cubicBezTo>
                    <a:pt x="84" y="63"/>
                    <a:pt x="80" y="72"/>
                    <a:pt x="73" y="79"/>
                  </a:cubicBezTo>
                  <a:close/>
                  <a:moveTo>
                    <a:pt x="73" y="29"/>
                  </a:moveTo>
                  <a:cubicBezTo>
                    <a:pt x="53" y="44"/>
                    <a:pt x="53" y="44"/>
                    <a:pt x="53" y="44"/>
                  </a:cubicBezTo>
                  <a:cubicBezTo>
                    <a:pt x="52" y="43"/>
                    <a:pt x="50" y="43"/>
                    <a:pt x="48" y="4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2" y="44"/>
                    <a:pt x="40" y="45"/>
                    <a:pt x="40" y="46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7" y="50"/>
                    <a:pt x="37" y="52"/>
                    <a:pt x="37" y="53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23" y="78"/>
                    <a:pt x="23" y="78"/>
                    <a:pt x="23" y="78"/>
                  </a:cubicBezTo>
                  <a:cubicBezTo>
                    <a:pt x="43" y="63"/>
                    <a:pt x="43" y="63"/>
                    <a:pt x="43" y="63"/>
                  </a:cubicBezTo>
                  <a:cubicBezTo>
                    <a:pt x="44" y="64"/>
                    <a:pt x="46" y="65"/>
                    <a:pt x="47" y="65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4" y="63"/>
                    <a:pt x="55" y="62"/>
                    <a:pt x="56" y="61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59" y="57"/>
                    <a:pt x="59" y="56"/>
                    <a:pt x="59" y="54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8" y="49"/>
                    <a:pt x="58" y="49"/>
                    <a:pt x="58" y="48"/>
                  </a:cubicBezTo>
                  <a:lnTo>
                    <a:pt x="73" y="29"/>
                  </a:lnTo>
                  <a:close/>
                  <a:moveTo>
                    <a:pt x="48" y="44"/>
                  </a:moveTo>
                  <a:cubicBezTo>
                    <a:pt x="48" y="44"/>
                    <a:pt x="48" y="44"/>
                    <a:pt x="48" y="44"/>
                  </a:cubicBezTo>
                  <a:cubicBezTo>
                    <a:pt x="48" y="44"/>
                    <a:pt x="48" y="44"/>
                    <a:pt x="48" y="44"/>
                  </a:cubicBezTo>
                  <a:close/>
                  <a:moveTo>
                    <a:pt x="46" y="44"/>
                  </a:moveTo>
                  <a:cubicBezTo>
                    <a:pt x="47" y="44"/>
                    <a:pt x="47" y="44"/>
                    <a:pt x="48" y="44"/>
                  </a:cubicBezTo>
                  <a:cubicBezTo>
                    <a:pt x="48" y="44"/>
                    <a:pt x="49" y="44"/>
                    <a:pt x="49" y="44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50" y="44"/>
                    <a:pt x="51" y="44"/>
                    <a:pt x="52" y="45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9" y="57"/>
                    <a:pt x="39" y="56"/>
                    <a:pt x="39" y="56"/>
                  </a:cubicBezTo>
                  <a:cubicBezTo>
                    <a:pt x="37" y="50"/>
                    <a:pt x="41" y="45"/>
                    <a:pt x="46" y="44"/>
                  </a:cubicBezTo>
                  <a:close/>
                  <a:moveTo>
                    <a:pt x="53" y="62"/>
                  </a:moveTo>
                  <a:cubicBezTo>
                    <a:pt x="53" y="62"/>
                    <a:pt x="53" y="62"/>
                    <a:pt x="53" y="62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2" y="62"/>
                    <a:pt x="51" y="63"/>
                    <a:pt x="50" y="63"/>
                  </a:cubicBezTo>
                  <a:cubicBezTo>
                    <a:pt x="49" y="63"/>
                    <a:pt x="49" y="63"/>
                    <a:pt x="48" y="63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6" y="63"/>
                    <a:pt x="45" y="63"/>
                    <a:pt x="44" y="62"/>
                  </a:cubicBezTo>
                  <a:cubicBezTo>
                    <a:pt x="51" y="57"/>
                    <a:pt x="51" y="57"/>
                    <a:pt x="51" y="57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57" y="50"/>
                    <a:pt x="57" y="51"/>
                    <a:pt x="57" y="52"/>
                  </a:cubicBezTo>
                  <a:cubicBezTo>
                    <a:pt x="58" y="56"/>
                    <a:pt x="56" y="60"/>
                    <a:pt x="53" y="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5" name="Freeform 124"/>
            <p:cNvSpPr>
              <a:spLocks/>
            </p:cNvSpPr>
            <p:nvPr/>
          </p:nvSpPr>
          <p:spPr bwMode="auto">
            <a:xfrm>
              <a:off x="9522418" y="2726280"/>
              <a:ext cx="255441" cy="255441"/>
            </a:xfrm>
            <a:custGeom>
              <a:avLst/>
              <a:gdLst>
                <a:gd name="T0" fmla="*/ 90 w 107"/>
                <a:gd name="T1" fmla="*/ 74 h 107"/>
                <a:gd name="T2" fmla="*/ 78 w 107"/>
                <a:gd name="T3" fmla="*/ 79 h 107"/>
                <a:gd name="T4" fmla="*/ 33 w 107"/>
                <a:gd name="T5" fmla="*/ 56 h 107"/>
                <a:gd name="T6" fmla="*/ 34 w 107"/>
                <a:gd name="T7" fmla="*/ 54 h 107"/>
                <a:gd name="T8" fmla="*/ 33 w 107"/>
                <a:gd name="T9" fmla="*/ 51 h 107"/>
                <a:gd name="T10" fmla="*/ 78 w 107"/>
                <a:gd name="T11" fmla="*/ 29 h 107"/>
                <a:gd name="T12" fmla="*/ 90 w 107"/>
                <a:gd name="T13" fmla="*/ 34 h 107"/>
                <a:gd name="T14" fmla="*/ 107 w 107"/>
                <a:gd name="T15" fmla="*/ 17 h 107"/>
                <a:gd name="T16" fmla="*/ 90 w 107"/>
                <a:gd name="T17" fmla="*/ 0 h 107"/>
                <a:gd name="T18" fmla="*/ 74 w 107"/>
                <a:gd name="T19" fmla="*/ 17 h 107"/>
                <a:gd name="T20" fmla="*/ 74 w 107"/>
                <a:gd name="T21" fmla="*/ 20 h 107"/>
                <a:gd name="T22" fmla="*/ 29 w 107"/>
                <a:gd name="T23" fmla="*/ 42 h 107"/>
                <a:gd name="T24" fmla="*/ 17 w 107"/>
                <a:gd name="T25" fmla="*/ 37 h 107"/>
                <a:gd name="T26" fmla="*/ 0 w 107"/>
                <a:gd name="T27" fmla="*/ 54 h 107"/>
                <a:gd name="T28" fmla="*/ 17 w 107"/>
                <a:gd name="T29" fmla="*/ 70 h 107"/>
                <a:gd name="T30" fmla="*/ 29 w 107"/>
                <a:gd name="T31" fmla="*/ 65 h 107"/>
                <a:gd name="T32" fmla="*/ 74 w 107"/>
                <a:gd name="T33" fmla="*/ 88 h 107"/>
                <a:gd name="T34" fmla="*/ 74 w 107"/>
                <a:gd name="T35" fmla="*/ 90 h 107"/>
                <a:gd name="T36" fmla="*/ 90 w 107"/>
                <a:gd name="T37" fmla="*/ 107 h 107"/>
                <a:gd name="T38" fmla="*/ 107 w 107"/>
                <a:gd name="T39" fmla="*/ 90 h 107"/>
                <a:gd name="T40" fmla="*/ 90 w 107"/>
                <a:gd name="T41" fmla="*/ 7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107">
                  <a:moveTo>
                    <a:pt x="90" y="74"/>
                  </a:moveTo>
                  <a:cubicBezTo>
                    <a:pt x="86" y="74"/>
                    <a:pt x="81" y="76"/>
                    <a:pt x="78" y="79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4" y="56"/>
                    <a:pt x="34" y="55"/>
                    <a:pt x="34" y="54"/>
                  </a:cubicBezTo>
                  <a:cubicBezTo>
                    <a:pt x="34" y="53"/>
                    <a:pt x="34" y="52"/>
                    <a:pt x="33" y="51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81" y="32"/>
                    <a:pt x="86" y="34"/>
                    <a:pt x="90" y="34"/>
                  </a:cubicBezTo>
                  <a:cubicBezTo>
                    <a:pt x="100" y="34"/>
                    <a:pt x="107" y="26"/>
                    <a:pt x="107" y="17"/>
                  </a:cubicBezTo>
                  <a:cubicBezTo>
                    <a:pt x="107" y="8"/>
                    <a:pt x="100" y="0"/>
                    <a:pt x="90" y="0"/>
                  </a:cubicBezTo>
                  <a:cubicBezTo>
                    <a:pt x="81" y="0"/>
                    <a:pt x="74" y="8"/>
                    <a:pt x="74" y="17"/>
                  </a:cubicBezTo>
                  <a:cubicBezTo>
                    <a:pt x="74" y="18"/>
                    <a:pt x="74" y="19"/>
                    <a:pt x="74" y="20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6" y="39"/>
                    <a:pt x="22" y="37"/>
                    <a:pt x="17" y="37"/>
                  </a:cubicBezTo>
                  <a:cubicBezTo>
                    <a:pt x="8" y="37"/>
                    <a:pt x="0" y="45"/>
                    <a:pt x="0" y="54"/>
                  </a:cubicBezTo>
                  <a:cubicBezTo>
                    <a:pt x="0" y="63"/>
                    <a:pt x="8" y="70"/>
                    <a:pt x="17" y="70"/>
                  </a:cubicBezTo>
                  <a:cubicBezTo>
                    <a:pt x="22" y="70"/>
                    <a:pt x="26" y="68"/>
                    <a:pt x="29" y="65"/>
                  </a:cubicBezTo>
                  <a:cubicBezTo>
                    <a:pt x="74" y="88"/>
                    <a:pt x="74" y="88"/>
                    <a:pt x="74" y="88"/>
                  </a:cubicBezTo>
                  <a:cubicBezTo>
                    <a:pt x="74" y="89"/>
                    <a:pt x="74" y="90"/>
                    <a:pt x="74" y="90"/>
                  </a:cubicBezTo>
                  <a:cubicBezTo>
                    <a:pt x="74" y="100"/>
                    <a:pt x="81" y="107"/>
                    <a:pt x="90" y="107"/>
                  </a:cubicBezTo>
                  <a:cubicBezTo>
                    <a:pt x="100" y="107"/>
                    <a:pt x="107" y="100"/>
                    <a:pt x="107" y="90"/>
                  </a:cubicBezTo>
                  <a:cubicBezTo>
                    <a:pt x="107" y="81"/>
                    <a:pt x="100" y="74"/>
                    <a:pt x="90" y="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6" name="Freeform 125"/>
            <p:cNvSpPr>
              <a:spLocks noEditPoints="1"/>
            </p:cNvSpPr>
            <p:nvPr/>
          </p:nvSpPr>
          <p:spPr bwMode="auto">
            <a:xfrm>
              <a:off x="9606096" y="2122911"/>
              <a:ext cx="243697" cy="264249"/>
            </a:xfrm>
            <a:custGeom>
              <a:avLst/>
              <a:gdLst>
                <a:gd name="T0" fmla="*/ 13 w 102"/>
                <a:gd name="T1" fmla="*/ 100 h 110"/>
                <a:gd name="T2" fmla="*/ 24 w 102"/>
                <a:gd name="T3" fmla="*/ 110 h 110"/>
                <a:gd name="T4" fmla="*/ 34 w 102"/>
                <a:gd name="T5" fmla="*/ 100 h 110"/>
                <a:gd name="T6" fmla="*/ 34 w 102"/>
                <a:gd name="T7" fmla="*/ 100 h 110"/>
                <a:gd name="T8" fmla="*/ 24 w 102"/>
                <a:gd name="T9" fmla="*/ 89 h 110"/>
                <a:gd name="T10" fmla="*/ 13 w 102"/>
                <a:gd name="T11" fmla="*/ 100 h 110"/>
                <a:gd name="T12" fmla="*/ 82 w 102"/>
                <a:gd name="T13" fmla="*/ 100 h 110"/>
                <a:gd name="T14" fmla="*/ 92 w 102"/>
                <a:gd name="T15" fmla="*/ 110 h 110"/>
                <a:gd name="T16" fmla="*/ 102 w 102"/>
                <a:gd name="T17" fmla="*/ 100 h 110"/>
                <a:gd name="T18" fmla="*/ 102 w 102"/>
                <a:gd name="T19" fmla="*/ 100 h 110"/>
                <a:gd name="T20" fmla="*/ 92 w 102"/>
                <a:gd name="T21" fmla="*/ 89 h 110"/>
                <a:gd name="T22" fmla="*/ 82 w 102"/>
                <a:gd name="T23" fmla="*/ 100 h 110"/>
                <a:gd name="T24" fmla="*/ 102 w 102"/>
                <a:gd name="T25" fmla="*/ 55 h 110"/>
                <a:gd name="T26" fmla="*/ 102 w 102"/>
                <a:gd name="T27" fmla="*/ 14 h 110"/>
                <a:gd name="T28" fmla="*/ 13 w 102"/>
                <a:gd name="T29" fmla="*/ 14 h 110"/>
                <a:gd name="T30" fmla="*/ 0 w 102"/>
                <a:gd name="T31" fmla="*/ 0 h 110"/>
                <a:gd name="T32" fmla="*/ 0 w 102"/>
                <a:gd name="T33" fmla="*/ 7 h 110"/>
                <a:gd name="T34" fmla="*/ 7 w 102"/>
                <a:gd name="T35" fmla="*/ 14 h 110"/>
                <a:gd name="T36" fmla="*/ 12 w 102"/>
                <a:gd name="T37" fmla="*/ 58 h 110"/>
                <a:gd name="T38" fmla="*/ 7 w 102"/>
                <a:gd name="T39" fmla="*/ 69 h 110"/>
                <a:gd name="T40" fmla="*/ 20 w 102"/>
                <a:gd name="T41" fmla="*/ 82 h 110"/>
                <a:gd name="T42" fmla="*/ 102 w 102"/>
                <a:gd name="T43" fmla="*/ 82 h 110"/>
                <a:gd name="T44" fmla="*/ 102 w 102"/>
                <a:gd name="T45" fmla="*/ 76 h 110"/>
                <a:gd name="T46" fmla="*/ 20 w 102"/>
                <a:gd name="T47" fmla="*/ 76 h 110"/>
                <a:gd name="T48" fmla="*/ 13 w 102"/>
                <a:gd name="T49" fmla="*/ 69 h 110"/>
                <a:gd name="T50" fmla="*/ 13 w 102"/>
                <a:gd name="T51" fmla="*/ 69 h 110"/>
                <a:gd name="T52" fmla="*/ 102 w 102"/>
                <a:gd name="T53" fmla="*/ 5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2" h="110">
                  <a:moveTo>
                    <a:pt x="13" y="100"/>
                  </a:moveTo>
                  <a:cubicBezTo>
                    <a:pt x="13" y="105"/>
                    <a:pt x="18" y="110"/>
                    <a:pt x="24" y="110"/>
                  </a:cubicBezTo>
                  <a:cubicBezTo>
                    <a:pt x="29" y="110"/>
                    <a:pt x="34" y="105"/>
                    <a:pt x="34" y="100"/>
                  </a:cubicBezTo>
                  <a:cubicBezTo>
                    <a:pt x="34" y="100"/>
                    <a:pt x="34" y="100"/>
                    <a:pt x="34" y="100"/>
                  </a:cubicBezTo>
                  <a:cubicBezTo>
                    <a:pt x="34" y="94"/>
                    <a:pt x="29" y="89"/>
                    <a:pt x="24" y="89"/>
                  </a:cubicBezTo>
                  <a:cubicBezTo>
                    <a:pt x="18" y="89"/>
                    <a:pt x="13" y="94"/>
                    <a:pt x="13" y="100"/>
                  </a:cubicBezTo>
                  <a:close/>
                  <a:moveTo>
                    <a:pt x="82" y="100"/>
                  </a:moveTo>
                  <a:cubicBezTo>
                    <a:pt x="82" y="105"/>
                    <a:pt x="86" y="110"/>
                    <a:pt x="92" y="110"/>
                  </a:cubicBezTo>
                  <a:cubicBezTo>
                    <a:pt x="98" y="110"/>
                    <a:pt x="102" y="105"/>
                    <a:pt x="102" y="100"/>
                  </a:cubicBezTo>
                  <a:cubicBezTo>
                    <a:pt x="102" y="100"/>
                    <a:pt x="102" y="100"/>
                    <a:pt x="102" y="100"/>
                  </a:cubicBezTo>
                  <a:cubicBezTo>
                    <a:pt x="102" y="94"/>
                    <a:pt x="98" y="89"/>
                    <a:pt x="92" y="89"/>
                  </a:cubicBezTo>
                  <a:cubicBezTo>
                    <a:pt x="86" y="89"/>
                    <a:pt x="82" y="94"/>
                    <a:pt x="82" y="100"/>
                  </a:cubicBezTo>
                  <a:close/>
                  <a:moveTo>
                    <a:pt x="102" y="55"/>
                  </a:moveTo>
                  <a:cubicBezTo>
                    <a:pt x="102" y="14"/>
                    <a:pt x="102" y="14"/>
                    <a:pt x="102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6"/>
                    <a:pt x="7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" y="7"/>
                    <a:pt x="7" y="10"/>
                    <a:pt x="7" y="14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9" y="61"/>
                    <a:pt x="7" y="64"/>
                    <a:pt x="7" y="69"/>
                  </a:cubicBezTo>
                  <a:cubicBezTo>
                    <a:pt x="7" y="76"/>
                    <a:pt x="13" y="82"/>
                    <a:pt x="20" y="82"/>
                  </a:cubicBezTo>
                  <a:cubicBezTo>
                    <a:pt x="102" y="82"/>
                    <a:pt x="102" y="82"/>
                    <a:pt x="102" y="82"/>
                  </a:cubicBezTo>
                  <a:cubicBezTo>
                    <a:pt x="102" y="76"/>
                    <a:pt x="102" y="76"/>
                    <a:pt x="102" y="76"/>
                  </a:cubicBezTo>
                  <a:cubicBezTo>
                    <a:pt x="20" y="76"/>
                    <a:pt x="20" y="76"/>
                    <a:pt x="20" y="76"/>
                  </a:cubicBezTo>
                  <a:cubicBezTo>
                    <a:pt x="16" y="76"/>
                    <a:pt x="13" y="73"/>
                    <a:pt x="13" y="69"/>
                  </a:cubicBezTo>
                  <a:cubicBezTo>
                    <a:pt x="13" y="69"/>
                    <a:pt x="13" y="69"/>
                    <a:pt x="13" y="69"/>
                  </a:cubicBezTo>
                  <a:lnTo>
                    <a:pt x="102" y="5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7" name="Freeform 126"/>
            <p:cNvSpPr>
              <a:spLocks noEditPoints="1"/>
            </p:cNvSpPr>
            <p:nvPr/>
          </p:nvSpPr>
          <p:spPr bwMode="auto">
            <a:xfrm>
              <a:off x="9673627" y="1917384"/>
              <a:ext cx="205527" cy="201122"/>
            </a:xfrm>
            <a:custGeom>
              <a:avLst/>
              <a:gdLst>
                <a:gd name="T0" fmla="*/ 82 w 86"/>
                <a:gd name="T1" fmla="*/ 47 h 84"/>
                <a:gd name="T2" fmla="*/ 82 w 86"/>
                <a:gd name="T3" fmla="*/ 42 h 84"/>
                <a:gd name="T4" fmla="*/ 43 w 86"/>
                <a:gd name="T5" fmla="*/ 3 h 84"/>
                <a:gd name="T6" fmla="*/ 36 w 86"/>
                <a:gd name="T7" fmla="*/ 4 h 84"/>
                <a:gd name="T8" fmla="*/ 24 w 86"/>
                <a:gd name="T9" fmla="*/ 0 h 84"/>
                <a:gd name="T10" fmla="*/ 0 w 86"/>
                <a:gd name="T11" fmla="*/ 23 h 84"/>
                <a:gd name="T12" fmla="*/ 4 w 86"/>
                <a:gd name="T13" fmla="*/ 36 h 84"/>
                <a:gd name="T14" fmla="*/ 4 w 86"/>
                <a:gd name="T15" fmla="*/ 42 h 84"/>
                <a:gd name="T16" fmla="*/ 43 w 86"/>
                <a:gd name="T17" fmla="*/ 81 h 84"/>
                <a:gd name="T18" fmla="*/ 50 w 86"/>
                <a:gd name="T19" fmla="*/ 80 h 84"/>
                <a:gd name="T20" fmla="*/ 62 w 86"/>
                <a:gd name="T21" fmla="*/ 84 h 84"/>
                <a:gd name="T22" fmla="*/ 86 w 86"/>
                <a:gd name="T23" fmla="*/ 61 h 84"/>
                <a:gd name="T24" fmla="*/ 82 w 86"/>
                <a:gd name="T25" fmla="*/ 47 h 84"/>
                <a:gd name="T26" fmla="*/ 46 w 86"/>
                <a:gd name="T27" fmla="*/ 71 h 84"/>
                <a:gd name="T28" fmla="*/ 23 w 86"/>
                <a:gd name="T29" fmla="*/ 64 h 84"/>
                <a:gd name="T30" fmla="*/ 24 w 86"/>
                <a:gd name="T31" fmla="*/ 51 h 84"/>
                <a:gd name="T32" fmla="*/ 34 w 86"/>
                <a:gd name="T33" fmla="*/ 59 h 84"/>
                <a:gd name="T34" fmla="*/ 52 w 86"/>
                <a:gd name="T35" fmla="*/ 58 h 84"/>
                <a:gd name="T36" fmla="*/ 41 w 86"/>
                <a:gd name="T37" fmla="*/ 47 h 84"/>
                <a:gd name="T38" fmla="*/ 20 w 86"/>
                <a:gd name="T39" fmla="*/ 30 h 84"/>
                <a:gd name="T40" fmla="*/ 37 w 86"/>
                <a:gd name="T41" fmla="*/ 13 h 84"/>
                <a:gd name="T42" fmla="*/ 61 w 86"/>
                <a:gd name="T43" fmla="*/ 19 h 84"/>
                <a:gd name="T44" fmla="*/ 59 w 86"/>
                <a:gd name="T45" fmla="*/ 31 h 84"/>
                <a:gd name="T46" fmla="*/ 42 w 86"/>
                <a:gd name="T47" fmla="*/ 22 h 84"/>
                <a:gd name="T48" fmla="*/ 38 w 86"/>
                <a:gd name="T49" fmla="*/ 35 h 84"/>
                <a:gd name="T50" fmla="*/ 66 w 86"/>
                <a:gd name="T51" fmla="*/ 49 h 84"/>
                <a:gd name="T52" fmla="*/ 46 w 86"/>
                <a:gd name="T53" fmla="*/ 7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6" h="84">
                  <a:moveTo>
                    <a:pt x="82" y="47"/>
                  </a:moveTo>
                  <a:cubicBezTo>
                    <a:pt x="82" y="46"/>
                    <a:pt x="82" y="44"/>
                    <a:pt x="82" y="42"/>
                  </a:cubicBezTo>
                  <a:cubicBezTo>
                    <a:pt x="82" y="21"/>
                    <a:pt x="64" y="3"/>
                    <a:pt x="43" y="3"/>
                  </a:cubicBezTo>
                  <a:cubicBezTo>
                    <a:pt x="41" y="3"/>
                    <a:pt x="39" y="3"/>
                    <a:pt x="36" y="4"/>
                  </a:cubicBezTo>
                  <a:cubicBezTo>
                    <a:pt x="33" y="1"/>
                    <a:pt x="28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28"/>
                    <a:pt x="2" y="32"/>
                    <a:pt x="4" y="36"/>
                  </a:cubicBezTo>
                  <a:cubicBezTo>
                    <a:pt x="4" y="38"/>
                    <a:pt x="4" y="40"/>
                    <a:pt x="4" y="42"/>
                  </a:cubicBezTo>
                  <a:cubicBezTo>
                    <a:pt x="4" y="64"/>
                    <a:pt x="21" y="81"/>
                    <a:pt x="43" y="81"/>
                  </a:cubicBezTo>
                  <a:cubicBezTo>
                    <a:pt x="45" y="81"/>
                    <a:pt x="48" y="81"/>
                    <a:pt x="50" y="80"/>
                  </a:cubicBezTo>
                  <a:cubicBezTo>
                    <a:pt x="54" y="83"/>
                    <a:pt x="58" y="84"/>
                    <a:pt x="62" y="84"/>
                  </a:cubicBezTo>
                  <a:cubicBezTo>
                    <a:pt x="75" y="84"/>
                    <a:pt x="86" y="73"/>
                    <a:pt x="86" y="61"/>
                  </a:cubicBezTo>
                  <a:cubicBezTo>
                    <a:pt x="86" y="56"/>
                    <a:pt x="84" y="51"/>
                    <a:pt x="82" y="47"/>
                  </a:cubicBezTo>
                  <a:close/>
                  <a:moveTo>
                    <a:pt x="46" y="71"/>
                  </a:moveTo>
                  <a:cubicBezTo>
                    <a:pt x="34" y="71"/>
                    <a:pt x="28" y="69"/>
                    <a:pt x="23" y="64"/>
                  </a:cubicBezTo>
                  <a:cubicBezTo>
                    <a:pt x="17" y="58"/>
                    <a:pt x="19" y="52"/>
                    <a:pt x="24" y="51"/>
                  </a:cubicBezTo>
                  <a:cubicBezTo>
                    <a:pt x="29" y="51"/>
                    <a:pt x="32" y="57"/>
                    <a:pt x="34" y="59"/>
                  </a:cubicBezTo>
                  <a:cubicBezTo>
                    <a:pt x="37" y="60"/>
                    <a:pt x="47" y="64"/>
                    <a:pt x="52" y="58"/>
                  </a:cubicBezTo>
                  <a:cubicBezTo>
                    <a:pt x="58" y="51"/>
                    <a:pt x="48" y="48"/>
                    <a:pt x="41" y="47"/>
                  </a:cubicBezTo>
                  <a:cubicBezTo>
                    <a:pt x="32" y="46"/>
                    <a:pt x="19" y="40"/>
                    <a:pt x="20" y="30"/>
                  </a:cubicBezTo>
                  <a:cubicBezTo>
                    <a:pt x="21" y="19"/>
                    <a:pt x="29" y="14"/>
                    <a:pt x="37" y="13"/>
                  </a:cubicBezTo>
                  <a:cubicBezTo>
                    <a:pt x="48" y="12"/>
                    <a:pt x="55" y="15"/>
                    <a:pt x="61" y="19"/>
                  </a:cubicBezTo>
                  <a:cubicBezTo>
                    <a:pt x="67" y="25"/>
                    <a:pt x="63" y="31"/>
                    <a:pt x="59" y="31"/>
                  </a:cubicBezTo>
                  <a:cubicBezTo>
                    <a:pt x="55" y="32"/>
                    <a:pt x="51" y="22"/>
                    <a:pt x="42" y="22"/>
                  </a:cubicBezTo>
                  <a:cubicBezTo>
                    <a:pt x="33" y="22"/>
                    <a:pt x="27" y="32"/>
                    <a:pt x="38" y="35"/>
                  </a:cubicBezTo>
                  <a:cubicBezTo>
                    <a:pt x="49" y="37"/>
                    <a:pt x="61" y="38"/>
                    <a:pt x="66" y="49"/>
                  </a:cubicBezTo>
                  <a:cubicBezTo>
                    <a:pt x="70" y="59"/>
                    <a:pt x="59" y="70"/>
                    <a:pt x="46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8" name="Freeform 127"/>
            <p:cNvSpPr>
              <a:spLocks noEditPoints="1"/>
            </p:cNvSpPr>
            <p:nvPr/>
          </p:nvSpPr>
          <p:spPr bwMode="auto">
            <a:xfrm>
              <a:off x="9761710" y="1742685"/>
              <a:ext cx="114508" cy="149742"/>
            </a:xfrm>
            <a:custGeom>
              <a:avLst/>
              <a:gdLst>
                <a:gd name="T0" fmla="*/ 42 w 48"/>
                <a:gd name="T1" fmla="*/ 8 h 63"/>
                <a:gd name="T2" fmla="*/ 6 w 48"/>
                <a:gd name="T3" fmla="*/ 8 h 63"/>
                <a:gd name="T4" fmla="*/ 0 w 48"/>
                <a:gd name="T5" fmla="*/ 14 h 63"/>
                <a:gd name="T6" fmla="*/ 0 w 48"/>
                <a:gd name="T7" fmla="*/ 16 h 63"/>
                <a:gd name="T8" fmla="*/ 48 w 48"/>
                <a:gd name="T9" fmla="*/ 16 h 63"/>
                <a:gd name="T10" fmla="*/ 48 w 48"/>
                <a:gd name="T11" fmla="*/ 14 h 63"/>
                <a:gd name="T12" fmla="*/ 42 w 48"/>
                <a:gd name="T13" fmla="*/ 8 h 63"/>
                <a:gd name="T14" fmla="*/ 31 w 48"/>
                <a:gd name="T15" fmla="*/ 4 h 63"/>
                <a:gd name="T16" fmla="*/ 32 w 48"/>
                <a:gd name="T17" fmla="*/ 10 h 63"/>
                <a:gd name="T18" fmla="*/ 16 w 48"/>
                <a:gd name="T19" fmla="*/ 10 h 63"/>
                <a:gd name="T20" fmla="*/ 17 w 48"/>
                <a:gd name="T21" fmla="*/ 4 h 63"/>
                <a:gd name="T22" fmla="*/ 31 w 48"/>
                <a:gd name="T23" fmla="*/ 4 h 63"/>
                <a:gd name="T24" fmla="*/ 32 w 48"/>
                <a:gd name="T25" fmla="*/ 0 h 63"/>
                <a:gd name="T26" fmla="*/ 16 w 48"/>
                <a:gd name="T27" fmla="*/ 0 h 63"/>
                <a:gd name="T28" fmla="*/ 13 w 48"/>
                <a:gd name="T29" fmla="*/ 3 h 63"/>
                <a:gd name="T30" fmla="*/ 12 w 48"/>
                <a:gd name="T31" fmla="*/ 11 h 63"/>
                <a:gd name="T32" fmla="*/ 14 w 48"/>
                <a:gd name="T33" fmla="*/ 14 h 63"/>
                <a:gd name="T34" fmla="*/ 34 w 48"/>
                <a:gd name="T35" fmla="*/ 14 h 63"/>
                <a:gd name="T36" fmla="*/ 36 w 48"/>
                <a:gd name="T37" fmla="*/ 11 h 63"/>
                <a:gd name="T38" fmla="*/ 35 w 48"/>
                <a:gd name="T39" fmla="*/ 3 h 63"/>
                <a:gd name="T40" fmla="*/ 32 w 48"/>
                <a:gd name="T41" fmla="*/ 0 h 63"/>
                <a:gd name="T42" fmla="*/ 43 w 48"/>
                <a:gd name="T43" fmla="*/ 20 h 63"/>
                <a:gd name="T44" fmla="*/ 5 w 48"/>
                <a:gd name="T45" fmla="*/ 20 h 63"/>
                <a:gd name="T46" fmla="*/ 2 w 48"/>
                <a:gd name="T47" fmla="*/ 24 h 63"/>
                <a:gd name="T48" fmla="*/ 5 w 48"/>
                <a:gd name="T49" fmla="*/ 59 h 63"/>
                <a:gd name="T50" fmla="*/ 9 w 48"/>
                <a:gd name="T51" fmla="*/ 63 h 63"/>
                <a:gd name="T52" fmla="*/ 39 w 48"/>
                <a:gd name="T53" fmla="*/ 63 h 63"/>
                <a:gd name="T54" fmla="*/ 43 w 48"/>
                <a:gd name="T55" fmla="*/ 59 h 63"/>
                <a:gd name="T56" fmla="*/ 46 w 48"/>
                <a:gd name="T57" fmla="*/ 24 h 63"/>
                <a:gd name="T58" fmla="*/ 43 w 48"/>
                <a:gd name="T59" fmla="*/ 20 h 63"/>
                <a:gd name="T60" fmla="*/ 16 w 48"/>
                <a:gd name="T61" fmla="*/ 55 h 63"/>
                <a:gd name="T62" fmla="*/ 10 w 48"/>
                <a:gd name="T63" fmla="*/ 55 h 63"/>
                <a:gd name="T64" fmla="*/ 8 w 48"/>
                <a:gd name="T65" fmla="*/ 28 h 63"/>
                <a:gd name="T66" fmla="*/ 16 w 48"/>
                <a:gd name="T67" fmla="*/ 28 h 63"/>
                <a:gd name="T68" fmla="*/ 16 w 48"/>
                <a:gd name="T69" fmla="*/ 55 h 63"/>
                <a:gd name="T70" fmla="*/ 28 w 48"/>
                <a:gd name="T71" fmla="*/ 55 h 63"/>
                <a:gd name="T72" fmla="*/ 20 w 48"/>
                <a:gd name="T73" fmla="*/ 55 h 63"/>
                <a:gd name="T74" fmla="*/ 20 w 48"/>
                <a:gd name="T75" fmla="*/ 28 h 63"/>
                <a:gd name="T76" fmla="*/ 28 w 48"/>
                <a:gd name="T77" fmla="*/ 28 h 63"/>
                <a:gd name="T78" fmla="*/ 28 w 48"/>
                <a:gd name="T79" fmla="*/ 55 h 63"/>
                <a:gd name="T80" fmla="*/ 38 w 48"/>
                <a:gd name="T81" fmla="*/ 55 h 63"/>
                <a:gd name="T82" fmla="*/ 32 w 48"/>
                <a:gd name="T83" fmla="*/ 55 h 63"/>
                <a:gd name="T84" fmla="*/ 32 w 48"/>
                <a:gd name="T85" fmla="*/ 28 h 63"/>
                <a:gd name="T86" fmla="*/ 40 w 48"/>
                <a:gd name="T87" fmla="*/ 28 h 63"/>
                <a:gd name="T88" fmla="*/ 38 w 48"/>
                <a:gd name="T89" fmla="*/ 5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8" h="63">
                  <a:moveTo>
                    <a:pt x="42" y="8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3" y="8"/>
                    <a:pt x="0" y="11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1"/>
                    <a:pt x="45" y="8"/>
                    <a:pt x="42" y="8"/>
                  </a:cubicBezTo>
                  <a:close/>
                  <a:moveTo>
                    <a:pt x="31" y="4"/>
                  </a:moveTo>
                  <a:cubicBezTo>
                    <a:pt x="32" y="10"/>
                    <a:pt x="32" y="10"/>
                    <a:pt x="32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31" y="4"/>
                    <a:pt x="31" y="4"/>
                    <a:pt x="31" y="4"/>
                  </a:cubicBezTo>
                  <a:moveTo>
                    <a:pt x="32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3" y="1"/>
                    <a:pt x="13" y="3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1" y="13"/>
                    <a:pt x="13" y="14"/>
                    <a:pt x="1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6" y="14"/>
                    <a:pt x="37" y="13"/>
                    <a:pt x="36" y="11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5" y="1"/>
                    <a:pt x="34" y="0"/>
                    <a:pt x="32" y="0"/>
                  </a:cubicBezTo>
                  <a:close/>
                  <a:moveTo>
                    <a:pt x="43" y="20"/>
                  </a:moveTo>
                  <a:cubicBezTo>
                    <a:pt x="5" y="20"/>
                    <a:pt x="5" y="20"/>
                    <a:pt x="5" y="20"/>
                  </a:cubicBezTo>
                  <a:cubicBezTo>
                    <a:pt x="3" y="20"/>
                    <a:pt x="2" y="22"/>
                    <a:pt x="2" y="24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5" y="61"/>
                    <a:pt x="7" y="63"/>
                    <a:pt x="9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41" y="63"/>
                    <a:pt x="43" y="61"/>
                    <a:pt x="43" y="59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7" y="22"/>
                    <a:pt x="45" y="20"/>
                    <a:pt x="43" y="20"/>
                  </a:cubicBezTo>
                  <a:close/>
                  <a:moveTo>
                    <a:pt x="16" y="55"/>
                  </a:moveTo>
                  <a:cubicBezTo>
                    <a:pt x="10" y="55"/>
                    <a:pt x="10" y="55"/>
                    <a:pt x="10" y="55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16" y="28"/>
                    <a:pt x="16" y="28"/>
                    <a:pt x="16" y="28"/>
                  </a:cubicBezTo>
                  <a:lnTo>
                    <a:pt x="16" y="55"/>
                  </a:lnTo>
                  <a:close/>
                  <a:moveTo>
                    <a:pt x="28" y="55"/>
                  </a:moveTo>
                  <a:cubicBezTo>
                    <a:pt x="20" y="55"/>
                    <a:pt x="20" y="55"/>
                    <a:pt x="20" y="55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8" y="28"/>
                    <a:pt x="28" y="28"/>
                    <a:pt x="28" y="28"/>
                  </a:cubicBezTo>
                  <a:lnTo>
                    <a:pt x="28" y="55"/>
                  </a:lnTo>
                  <a:close/>
                  <a:moveTo>
                    <a:pt x="38" y="55"/>
                  </a:moveTo>
                  <a:cubicBezTo>
                    <a:pt x="32" y="55"/>
                    <a:pt x="32" y="55"/>
                    <a:pt x="32" y="55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40" y="28"/>
                    <a:pt x="40" y="28"/>
                    <a:pt x="40" y="28"/>
                  </a:cubicBezTo>
                  <a:lnTo>
                    <a:pt x="38" y="5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99" name="Freeform 128"/>
            <p:cNvSpPr>
              <a:spLocks noEditPoints="1"/>
            </p:cNvSpPr>
            <p:nvPr/>
          </p:nvSpPr>
          <p:spPr bwMode="auto">
            <a:xfrm>
              <a:off x="9425526" y="2968509"/>
              <a:ext cx="312696" cy="314163"/>
            </a:xfrm>
            <a:custGeom>
              <a:avLst/>
              <a:gdLst>
                <a:gd name="T0" fmla="*/ 65 w 130"/>
                <a:gd name="T1" fmla="*/ 0 h 131"/>
                <a:gd name="T2" fmla="*/ 0 w 130"/>
                <a:gd name="T3" fmla="*/ 65 h 131"/>
                <a:gd name="T4" fmla="*/ 65 w 130"/>
                <a:gd name="T5" fmla="*/ 131 h 131"/>
                <a:gd name="T6" fmla="*/ 130 w 130"/>
                <a:gd name="T7" fmla="*/ 65 h 131"/>
                <a:gd name="T8" fmla="*/ 65 w 130"/>
                <a:gd name="T9" fmla="*/ 0 h 131"/>
                <a:gd name="T10" fmla="*/ 65 w 130"/>
                <a:gd name="T11" fmla="*/ 114 h 131"/>
                <a:gd name="T12" fmla="*/ 16 w 130"/>
                <a:gd name="T13" fmla="*/ 65 h 131"/>
                <a:gd name="T14" fmla="*/ 65 w 130"/>
                <a:gd name="T15" fmla="*/ 17 h 131"/>
                <a:gd name="T16" fmla="*/ 114 w 130"/>
                <a:gd name="T17" fmla="*/ 65 h 131"/>
                <a:gd name="T18" fmla="*/ 65 w 130"/>
                <a:gd name="T19" fmla="*/ 114 h 131"/>
                <a:gd name="T20" fmla="*/ 40 w 130"/>
                <a:gd name="T21" fmla="*/ 65 h 131"/>
                <a:gd name="T22" fmla="*/ 65 w 130"/>
                <a:gd name="T23" fmla="*/ 90 h 131"/>
                <a:gd name="T24" fmla="*/ 89 w 130"/>
                <a:gd name="T25" fmla="*/ 65 h 131"/>
                <a:gd name="T26" fmla="*/ 65 w 130"/>
                <a:gd name="T27" fmla="*/ 41 h 131"/>
                <a:gd name="T28" fmla="*/ 40 w 130"/>
                <a:gd name="T29" fmla="*/ 6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0" h="131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5" y="131"/>
                  </a:cubicBezTo>
                  <a:cubicBezTo>
                    <a:pt x="101" y="131"/>
                    <a:pt x="130" y="101"/>
                    <a:pt x="130" y="65"/>
                  </a:cubicBezTo>
                  <a:cubicBezTo>
                    <a:pt x="130" y="29"/>
                    <a:pt x="101" y="0"/>
                    <a:pt x="65" y="0"/>
                  </a:cubicBezTo>
                  <a:close/>
                  <a:moveTo>
                    <a:pt x="65" y="114"/>
                  </a:moveTo>
                  <a:cubicBezTo>
                    <a:pt x="38" y="114"/>
                    <a:pt x="16" y="92"/>
                    <a:pt x="16" y="65"/>
                  </a:cubicBezTo>
                  <a:cubicBezTo>
                    <a:pt x="16" y="38"/>
                    <a:pt x="38" y="17"/>
                    <a:pt x="65" y="17"/>
                  </a:cubicBezTo>
                  <a:cubicBezTo>
                    <a:pt x="92" y="17"/>
                    <a:pt x="114" y="38"/>
                    <a:pt x="114" y="65"/>
                  </a:cubicBezTo>
                  <a:cubicBezTo>
                    <a:pt x="114" y="92"/>
                    <a:pt x="92" y="114"/>
                    <a:pt x="65" y="114"/>
                  </a:cubicBezTo>
                  <a:close/>
                  <a:moveTo>
                    <a:pt x="40" y="65"/>
                  </a:moveTo>
                  <a:cubicBezTo>
                    <a:pt x="40" y="79"/>
                    <a:pt x="51" y="90"/>
                    <a:pt x="65" y="90"/>
                  </a:cubicBezTo>
                  <a:cubicBezTo>
                    <a:pt x="78" y="90"/>
                    <a:pt x="89" y="79"/>
                    <a:pt x="89" y="65"/>
                  </a:cubicBezTo>
                  <a:cubicBezTo>
                    <a:pt x="89" y="52"/>
                    <a:pt x="78" y="41"/>
                    <a:pt x="65" y="41"/>
                  </a:cubicBezTo>
                  <a:cubicBezTo>
                    <a:pt x="51" y="41"/>
                    <a:pt x="40" y="52"/>
                    <a:pt x="40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0" name="Freeform 129"/>
            <p:cNvSpPr>
              <a:spLocks noEditPoints="1"/>
            </p:cNvSpPr>
            <p:nvPr/>
          </p:nvSpPr>
          <p:spPr bwMode="auto">
            <a:xfrm>
              <a:off x="9197978" y="1656071"/>
              <a:ext cx="518223" cy="224612"/>
            </a:xfrm>
            <a:custGeom>
              <a:avLst/>
              <a:gdLst>
                <a:gd name="T0" fmla="*/ 188 w 216"/>
                <a:gd name="T1" fmla="*/ 41 h 94"/>
                <a:gd name="T2" fmla="*/ 178 w 216"/>
                <a:gd name="T3" fmla="*/ 43 h 94"/>
                <a:gd name="T4" fmla="*/ 129 w 216"/>
                <a:gd name="T5" fmla="*/ 0 h 94"/>
                <a:gd name="T6" fmla="*/ 111 w 216"/>
                <a:gd name="T7" fmla="*/ 3 h 94"/>
                <a:gd name="T8" fmla="*/ 108 w 216"/>
                <a:gd name="T9" fmla="*/ 6 h 94"/>
                <a:gd name="T10" fmla="*/ 108 w 216"/>
                <a:gd name="T11" fmla="*/ 91 h 94"/>
                <a:gd name="T12" fmla="*/ 111 w 216"/>
                <a:gd name="T13" fmla="*/ 94 h 94"/>
                <a:gd name="T14" fmla="*/ 188 w 216"/>
                <a:gd name="T15" fmla="*/ 94 h 94"/>
                <a:gd name="T16" fmla="*/ 216 w 216"/>
                <a:gd name="T17" fmla="*/ 68 h 94"/>
                <a:gd name="T18" fmla="*/ 188 w 216"/>
                <a:gd name="T19" fmla="*/ 41 h 94"/>
                <a:gd name="T20" fmla="*/ 85 w 216"/>
                <a:gd name="T21" fmla="*/ 94 h 94"/>
                <a:gd name="T22" fmla="*/ 91 w 216"/>
                <a:gd name="T23" fmla="*/ 94 h 94"/>
                <a:gd name="T24" fmla="*/ 95 w 216"/>
                <a:gd name="T25" fmla="*/ 47 h 94"/>
                <a:gd name="T26" fmla="*/ 91 w 216"/>
                <a:gd name="T27" fmla="*/ 0 h 94"/>
                <a:gd name="T28" fmla="*/ 85 w 216"/>
                <a:gd name="T29" fmla="*/ 0 h 94"/>
                <a:gd name="T30" fmla="*/ 81 w 216"/>
                <a:gd name="T31" fmla="*/ 47 h 94"/>
                <a:gd name="T32" fmla="*/ 85 w 216"/>
                <a:gd name="T33" fmla="*/ 94 h 94"/>
                <a:gd name="T34" fmla="*/ 64 w 216"/>
                <a:gd name="T35" fmla="*/ 94 h 94"/>
                <a:gd name="T36" fmla="*/ 58 w 216"/>
                <a:gd name="T37" fmla="*/ 94 h 94"/>
                <a:gd name="T38" fmla="*/ 54 w 216"/>
                <a:gd name="T39" fmla="*/ 60 h 94"/>
                <a:gd name="T40" fmla="*/ 58 w 216"/>
                <a:gd name="T41" fmla="*/ 27 h 94"/>
                <a:gd name="T42" fmla="*/ 64 w 216"/>
                <a:gd name="T43" fmla="*/ 27 h 94"/>
                <a:gd name="T44" fmla="*/ 68 w 216"/>
                <a:gd name="T45" fmla="*/ 61 h 94"/>
                <a:gd name="T46" fmla="*/ 64 w 216"/>
                <a:gd name="T47" fmla="*/ 94 h 94"/>
                <a:gd name="T48" fmla="*/ 31 w 216"/>
                <a:gd name="T49" fmla="*/ 94 h 94"/>
                <a:gd name="T50" fmla="*/ 37 w 216"/>
                <a:gd name="T51" fmla="*/ 94 h 94"/>
                <a:gd name="T52" fmla="*/ 41 w 216"/>
                <a:gd name="T53" fmla="*/ 67 h 94"/>
                <a:gd name="T54" fmla="*/ 37 w 216"/>
                <a:gd name="T55" fmla="*/ 40 h 94"/>
                <a:gd name="T56" fmla="*/ 31 w 216"/>
                <a:gd name="T57" fmla="*/ 40 h 94"/>
                <a:gd name="T58" fmla="*/ 27 w 216"/>
                <a:gd name="T59" fmla="*/ 67 h 94"/>
                <a:gd name="T60" fmla="*/ 31 w 216"/>
                <a:gd name="T61" fmla="*/ 94 h 94"/>
                <a:gd name="T62" fmla="*/ 4 w 216"/>
                <a:gd name="T63" fmla="*/ 81 h 94"/>
                <a:gd name="T64" fmla="*/ 10 w 216"/>
                <a:gd name="T65" fmla="*/ 81 h 94"/>
                <a:gd name="T66" fmla="*/ 14 w 216"/>
                <a:gd name="T67" fmla="*/ 67 h 94"/>
                <a:gd name="T68" fmla="*/ 10 w 216"/>
                <a:gd name="T69" fmla="*/ 54 h 94"/>
                <a:gd name="T70" fmla="*/ 4 w 216"/>
                <a:gd name="T71" fmla="*/ 54 h 94"/>
                <a:gd name="T72" fmla="*/ 0 w 216"/>
                <a:gd name="T73" fmla="*/ 67 h 94"/>
                <a:gd name="T74" fmla="*/ 4 w 216"/>
                <a:gd name="T75" fmla="*/ 8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6" h="94">
                  <a:moveTo>
                    <a:pt x="188" y="41"/>
                  </a:moveTo>
                  <a:cubicBezTo>
                    <a:pt x="184" y="41"/>
                    <a:pt x="181" y="42"/>
                    <a:pt x="178" y="43"/>
                  </a:cubicBezTo>
                  <a:cubicBezTo>
                    <a:pt x="175" y="19"/>
                    <a:pt x="154" y="0"/>
                    <a:pt x="129" y="0"/>
                  </a:cubicBezTo>
                  <a:cubicBezTo>
                    <a:pt x="122" y="0"/>
                    <a:pt x="116" y="1"/>
                    <a:pt x="111" y="3"/>
                  </a:cubicBezTo>
                  <a:cubicBezTo>
                    <a:pt x="109" y="4"/>
                    <a:pt x="108" y="5"/>
                    <a:pt x="108" y="6"/>
                  </a:cubicBezTo>
                  <a:cubicBezTo>
                    <a:pt x="108" y="91"/>
                    <a:pt x="108" y="91"/>
                    <a:pt x="108" y="91"/>
                  </a:cubicBezTo>
                  <a:cubicBezTo>
                    <a:pt x="108" y="93"/>
                    <a:pt x="110" y="94"/>
                    <a:pt x="111" y="94"/>
                  </a:cubicBezTo>
                  <a:cubicBezTo>
                    <a:pt x="111" y="94"/>
                    <a:pt x="188" y="94"/>
                    <a:pt x="188" y="94"/>
                  </a:cubicBezTo>
                  <a:cubicBezTo>
                    <a:pt x="204" y="94"/>
                    <a:pt x="216" y="82"/>
                    <a:pt x="216" y="68"/>
                  </a:cubicBezTo>
                  <a:cubicBezTo>
                    <a:pt x="216" y="53"/>
                    <a:pt x="204" y="41"/>
                    <a:pt x="188" y="41"/>
                  </a:cubicBezTo>
                  <a:close/>
                  <a:moveTo>
                    <a:pt x="85" y="94"/>
                  </a:moveTo>
                  <a:cubicBezTo>
                    <a:pt x="91" y="94"/>
                    <a:pt x="91" y="94"/>
                    <a:pt x="91" y="94"/>
                  </a:cubicBezTo>
                  <a:cubicBezTo>
                    <a:pt x="95" y="47"/>
                    <a:pt x="95" y="47"/>
                    <a:pt x="95" y="47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1" y="47"/>
                    <a:pt x="81" y="47"/>
                    <a:pt x="81" y="47"/>
                  </a:cubicBezTo>
                  <a:lnTo>
                    <a:pt x="85" y="94"/>
                  </a:lnTo>
                  <a:close/>
                  <a:moveTo>
                    <a:pt x="64" y="94"/>
                  </a:moveTo>
                  <a:cubicBezTo>
                    <a:pt x="58" y="94"/>
                    <a:pt x="58" y="94"/>
                    <a:pt x="58" y="94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8" y="61"/>
                    <a:pt x="68" y="61"/>
                    <a:pt x="68" y="61"/>
                  </a:cubicBezTo>
                  <a:lnTo>
                    <a:pt x="64" y="94"/>
                  </a:lnTo>
                  <a:close/>
                  <a:moveTo>
                    <a:pt x="31" y="94"/>
                  </a:moveTo>
                  <a:cubicBezTo>
                    <a:pt x="37" y="94"/>
                    <a:pt x="37" y="94"/>
                    <a:pt x="37" y="94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27" y="67"/>
                    <a:pt x="27" y="67"/>
                    <a:pt x="27" y="67"/>
                  </a:cubicBezTo>
                  <a:lnTo>
                    <a:pt x="31" y="94"/>
                  </a:lnTo>
                  <a:close/>
                  <a:moveTo>
                    <a:pt x="4" y="81"/>
                  </a:moveTo>
                  <a:cubicBezTo>
                    <a:pt x="10" y="81"/>
                    <a:pt x="10" y="81"/>
                    <a:pt x="10" y="81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0" y="67"/>
                    <a:pt x="0" y="67"/>
                    <a:pt x="0" y="67"/>
                  </a:cubicBezTo>
                  <a:lnTo>
                    <a:pt x="4" y="8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1" name="Freeform 130"/>
            <p:cNvSpPr>
              <a:spLocks noEditPoints="1"/>
            </p:cNvSpPr>
            <p:nvPr/>
          </p:nvSpPr>
          <p:spPr bwMode="auto">
            <a:xfrm>
              <a:off x="9296338" y="1924724"/>
              <a:ext cx="287738" cy="256909"/>
            </a:xfrm>
            <a:custGeom>
              <a:avLst/>
              <a:gdLst>
                <a:gd name="T0" fmla="*/ 50 w 120"/>
                <a:gd name="T1" fmla="*/ 0 h 107"/>
                <a:gd name="T2" fmla="*/ 50 w 120"/>
                <a:gd name="T3" fmla="*/ 0 h 107"/>
                <a:gd name="T4" fmla="*/ 100 w 120"/>
                <a:gd name="T5" fmla="*/ 41 h 107"/>
                <a:gd name="T6" fmla="*/ 50 w 120"/>
                <a:gd name="T7" fmla="*/ 81 h 107"/>
                <a:gd name="T8" fmla="*/ 42 w 120"/>
                <a:gd name="T9" fmla="*/ 81 h 107"/>
                <a:gd name="T10" fmla="*/ 7 w 120"/>
                <a:gd name="T11" fmla="*/ 93 h 107"/>
                <a:gd name="T12" fmla="*/ 7 w 120"/>
                <a:gd name="T13" fmla="*/ 91 h 107"/>
                <a:gd name="T14" fmla="*/ 19 w 120"/>
                <a:gd name="T15" fmla="*/ 75 h 107"/>
                <a:gd name="T16" fmla="*/ 19 w 120"/>
                <a:gd name="T17" fmla="*/ 72 h 107"/>
                <a:gd name="T18" fmla="*/ 0 w 120"/>
                <a:gd name="T19" fmla="*/ 41 h 107"/>
                <a:gd name="T20" fmla="*/ 50 w 120"/>
                <a:gd name="T21" fmla="*/ 0 h 107"/>
                <a:gd name="T22" fmla="*/ 104 w 120"/>
                <a:gd name="T23" fmla="*/ 91 h 107"/>
                <a:gd name="T24" fmla="*/ 113 w 120"/>
                <a:gd name="T25" fmla="*/ 104 h 107"/>
                <a:gd name="T26" fmla="*/ 113 w 120"/>
                <a:gd name="T27" fmla="*/ 107 h 107"/>
                <a:gd name="T28" fmla="*/ 83 w 120"/>
                <a:gd name="T29" fmla="*/ 96 h 107"/>
                <a:gd name="T30" fmla="*/ 77 w 120"/>
                <a:gd name="T31" fmla="*/ 96 h 107"/>
                <a:gd name="T32" fmla="*/ 50 w 120"/>
                <a:gd name="T33" fmla="*/ 89 h 107"/>
                <a:gd name="T34" fmla="*/ 90 w 120"/>
                <a:gd name="T35" fmla="*/ 75 h 107"/>
                <a:gd name="T36" fmla="*/ 103 w 120"/>
                <a:gd name="T37" fmla="*/ 60 h 107"/>
                <a:gd name="T38" fmla="*/ 108 w 120"/>
                <a:gd name="T39" fmla="*/ 41 h 107"/>
                <a:gd name="T40" fmla="*/ 108 w 120"/>
                <a:gd name="T41" fmla="*/ 37 h 107"/>
                <a:gd name="T42" fmla="*/ 120 w 120"/>
                <a:gd name="T43" fmla="*/ 62 h 107"/>
                <a:gd name="T44" fmla="*/ 104 w 120"/>
                <a:gd name="T45" fmla="*/ 88 h 107"/>
                <a:gd name="T46" fmla="*/ 104 w 120"/>
                <a:gd name="T47" fmla="*/ 9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0" h="107"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78" y="0"/>
                    <a:pt x="100" y="18"/>
                    <a:pt x="100" y="41"/>
                  </a:cubicBezTo>
                  <a:cubicBezTo>
                    <a:pt x="100" y="63"/>
                    <a:pt x="78" y="81"/>
                    <a:pt x="50" y="81"/>
                  </a:cubicBezTo>
                  <a:cubicBezTo>
                    <a:pt x="47" y="81"/>
                    <a:pt x="45" y="81"/>
                    <a:pt x="42" y="81"/>
                  </a:cubicBezTo>
                  <a:cubicBezTo>
                    <a:pt x="32" y="91"/>
                    <a:pt x="19" y="93"/>
                    <a:pt x="7" y="93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14" y="87"/>
                    <a:pt x="19" y="82"/>
                    <a:pt x="19" y="75"/>
                  </a:cubicBezTo>
                  <a:cubicBezTo>
                    <a:pt x="19" y="74"/>
                    <a:pt x="19" y="73"/>
                    <a:pt x="19" y="72"/>
                  </a:cubicBezTo>
                  <a:cubicBezTo>
                    <a:pt x="8" y="65"/>
                    <a:pt x="0" y="53"/>
                    <a:pt x="0" y="41"/>
                  </a:cubicBezTo>
                  <a:cubicBezTo>
                    <a:pt x="0" y="18"/>
                    <a:pt x="23" y="0"/>
                    <a:pt x="50" y="0"/>
                  </a:cubicBezTo>
                  <a:close/>
                  <a:moveTo>
                    <a:pt x="104" y="91"/>
                  </a:moveTo>
                  <a:cubicBezTo>
                    <a:pt x="104" y="97"/>
                    <a:pt x="107" y="102"/>
                    <a:pt x="113" y="104"/>
                  </a:cubicBezTo>
                  <a:cubicBezTo>
                    <a:pt x="113" y="107"/>
                    <a:pt x="113" y="107"/>
                    <a:pt x="113" y="107"/>
                  </a:cubicBezTo>
                  <a:cubicBezTo>
                    <a:pt x="102" y="106"/>
                    <a:pt x="93" y="105"/>
                    <a:pt x="83" y="96"/>
                  </a:cubicBezTo>
                  <a:cubicBezTo>
                    <a:pt x="81" y="96"/>
                    <a:pt x="79" y="96"/>
                    <a:pt x="77" y="96"/>
                  </a:cubicBezTo>
                  <a:cubicBezTo>
                    <a:pt x="67" y="96"/>
                    <a:pt x="58" y="93"/>
                    <a:pt x="50" y="89"/>
                  </a:cubicBezTo>
                  <a:cubicBezTo>
                    <a:pt x="65" y="89"/>
                    <a:pt x="79" y="84"/>
                    <a:pt x="90" y="75"/>
                  </a:cubicBezTo>
                  <a:cubicBezTo>
                    <a:pt x="96" y="71"/>
                    <a:pt x="100" y="66"/>
                    <a:pt x="103" y="60"/>
                  </a:cubicBezTo>
                  <a:cubicBezTo>
                    <a:pt x="106" y="54"/>
                    <a:pt x="108" y="47"/>
                    <a:pt x="108" y="41"/>
                  </a:cubicBezTo>
                  <a:cubicBezTo>
                    <a:pt x="108" y="40"/>
                    <a:pt x="108" y="39"/>
                    <a:pt x="108" y="37"/>
                  </a:cubicBezTo>
                  <a:cubicBezTo>
                    <a:pt x="115" y="44"/>
                    <a:pt x="120" y="52"/>
                    <a:pt x="120" y="62"/>
                  </a:cubicBezTo>
                  <a:cubicBezTo>
                    <a:pt x="120" y="72"/>
                    <a:pt x="114" y="82"/>
                    <a:pt x="104" y="88"/>
                  </a:cubicBezTo>
                  <a:cubicBezTo>
                    <a:pt x="104" y="89"/>
                    <a:pt x="104" y="90"/>
                    <a:pt x="104" y="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2" name="Freeform 131"/>
            <p:cNvSpPr>
              <a:spLocks noEditPoints="1"/>
            </p:cNvSpPr>
            <p:nvPr/>
          </p:nvSpPr>
          <p:spPr bwMode="auto">
            <a:xfrm>
              <a:off x="9325699" y="2209525"/>
              <a:ext cx="253973" cy="252505"/>
            </a:xfrm>
            <a:custGeom>
              <a:avLst/>
              <a:gdLst>
                <a:gd name="T0" fmla="*/ 20 w 106"/>
                <a:gd name="T1" fmla="*/ 53 h 105"/>
                <a:gd name="T2" fmla="*/ 20 w 106"/>
                <a:gd name="T3" fmla="*/ 49 h 105"/>
                <a:gd name="T4" fmla="*/ 1 w 106"/>
                <a:gd name="T5" fmla="*/ 43 h 105"/>
                <a:gd name="T6" fmla="*/ 0 w 106"/>
                <a:gd name="T7" fmla="*/ 53 h 105"/>
                <a:gd name="T8" fmla="*/ 17 w 106"/>
                <a:gd name="T9" fmla="*/ 91 h 105"/>
                <a:gd name="T10" fmla="*/ 29 w 106"/>
                <a:gd name="T11" fmla="*/ 75 h 105"/>
                <a:gd name="T12" fmla="*/ 20 w 106"/>
                <a:gd name="T13" fmla="*/ 53 h 105"/>
                <a:gd name="T14" fmla="*/ 86 w 106"/>
                <a:gd name="T15" fmla="*/ 53 h 105"/>
                <a:gd name="T16" fmla="*/ 77 w 106"/>
                <a:gd name="T17" fmla="*/ 75 h 105"/>
                <a:gd name="T18" fmla="*/ 89 w 106"/>
                <a:gd name="T19" fmla="*/ 91 h 105"/>
                <a:gd name="T20" fmla="*/ 106 w 106"/>
                <a:gd name="T21" fmla="*/ 53 h 105"/>
                <a:gd name="T22" fmla="*/ 105 w 106"/>
                <a:gd name="T23" fmla="*/ 43 h 105"/>
                <a:gd name="T24" fmla="*/ 86 w 106"/>
                <a:gd name="T25" fmla="*/ 49 h 105"/>
                <a:gd name="T26" fmla="*/ 86 w 106"/>
                <a:gd name="T27" fmla="*/ 53 h 105"/>
                <a:gd name="T28" fmla="*/ 59 w 106"/>
                <a:gd name="T29" fmla="*/ 20 h 105"/>
                <a:gd name="T30" fmla="*/ 82 w 106"/>
                <a:gd name="T31" fmla="*/ 36 h 105"/>
                <a:gd name="T32" fmla="*/ 101 w 106"/>
                <a:gd name="T33" fmla="*/ 30 h 105"/>
                <a:gd name="T34" fmla="*/ 59 w 106"/>
                <a:gd name="T35" fmla="*/ 0 h 105"/>
                <a:gd name="T36" fmla="*/ 59 w 106"/>
                <a:gd name="T37" fmla="*/ 20 h 105"/>
                <a:gd name="T38" fmla="*/ 24 w 106"/>
                <a:gd name="T39" fmla="*/ 36 h 105"/>
                <a:gd name="T40" fmla="*/ 46 w 106"/>
                <a:gd name="T41" fmla="*/ 20 h 105"/>
                <a:gd name="T42" fmla="*/ 46 w 106"/>
                <a:gd name="T43" fmla="*/ 0 h 105"/>
                <a:gd name="T44" fmla="*/ 5 w 106"/>
                <a:gd name="T45" fmla="*/ 30 h 105"/>
                <a:gd name="T46" fmla="*/ 24 w 106"/>
                <a:gd name="T47" fmla="*/ 36 h 105"/>
                <a:gd name="T48" fmla="*/ 67 w 106"/>
                <a:gd name="T49" fmla="*/ 83 h 105"/>
                <a:gd name="T50" fmla="*/ 53 w 106"/>
                <a:gd name="T51" fmla="*/ 85 h 105"/>
                <a:gd name="T52" fmla="*/ 39 w 106"/>
                <a:gd name="T53" fmla="*/ 83 h 105"/>
                <a:gd name="T54" fmla="*/ 28 w 106"/>
                <a:gd name="T55" fmla="*/ 99 h 105"/>
                <a:gd name="T56" fmla="*/ 53 w 106"/>
                <a:gd name="T57" fmla="*/ 105 h 105"/>
                <a:gd name="T58" fmla="*/ 78 w 106"/>
                <a:gd name="T59" fmla="*/ 99 h 105"/>
                <a:gd name="T60" fmla="*/ 67 w 106"/>
                <a:gd name="T61" fmla="*/ 8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6" h="105">
                  <a:moveTo>
                    <a:pt x="20" y="53"/>
                  </a:moveTo>
                  <a:cubicBezTo>
                    <a:pt x="20" y="51"/>
                    <a:pt x="20" y="50"/>
                    <a:pt x="20" y="49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46"/>
                    <a:pt x="0" y="49"/>
                    <a:pt x="0" y="53"/>
                  </a:cubicBezTo>
                  <a:cubicBezTo>
                    <a:pt x="0" y="68"/>
                    <a:pt x="7" y="81"/>
                    <a:pt x="17" y="91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23" y="69"/>
                    <a:pt x="20" y="61"/>
                    <a:pt x="20" y="53"/>
                  </a:cubicBezTo>
                  <a:close/>
                  <a:moveTo>
                    <a:pt x="86" y="53"/>
                  </a:moveTo>
                  <a:cubicBezTo>
                    <a:pt x="86" y="61"/>
                    <a:pt x="83" y="69"/>
                    <a:pt x="77" y="75"/>
                  </a:cubicBezTo>
                  <a:cubicBezTo>
                    <a:pt x="89" y="91"/>
                    <a:pt x="89" y="91"/>
                    <a:pt x="89" y="91"/>
                  </a:cubicBezTo>
                  <a:cubicBezTo>
                    <a:pt x="99" y="81"/>
                    <a:pt x="106" y="68"/>
                    <a:pt x="106" y="53"/>
                  </a:cubicBezTo>
                  <a:cubicBezTo>
                    <a:pt x="106" y="49"/>
                    <a:pt x="105" y="46"/>
                    <a:pt x="105" y="43"/>
                  </a:cubicBezTo>
                  <a:cubicBezTo>
                    <a:pt x="86" y="49"/>
                    <a:pt x="86" y="49"/>
                    <a:pt x="86" y="49"/>
                  </a:cubicBezTo>
                  <a:cubicBezTo>
                    <a:pt x="86" y="50"/>
                    <a:pt x="86" y="51"/>
                    <a:pt x="86" y="53"/>
                  </a:cubicBezTo>
                  <a:close/>
                  <a:moveTo>
                    <a:pt x="59" y="20"/>
                  </a:moveTo>
                  <a:cubicBezTo>
                    <a:pt x="69" y="22"/>
                    <a:pt x="77" y="28"/>
                    <a:pt x="82" y="36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93" y="14"/>
                    <a:pt x="78" y="3"/>
                    <a:pt x="59" y="0"/>
                  </a:cubicBezTo>
                  <a:lnTo>
                    <a:pt x="59" y="20"/>
                  </a:lnTo>
                  <a:close/>
                  <a:moveTo>
                    <a:pt x="24" y="36"/>
                  </a:moveTo>
                  <a:cubicBezTo>
                    <a:pt x="29" y="28"/>
                    <a:pt x="37" y="22"/>
                    <a:pt x="46" y="2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28" y="3"/>
                    <a:pt x="13" y="14"/>
                    <a:pt x="5" y="30"/>
                  </a:cubicBezTo>
                  <a:lnTo>
                    <a:pt x="24" y="36"/>
                  </a:lnTo>
                  <a:close/>
                  <a:moveTo>
                    <a:pt x="67" y="83"/>
                  </a:moveTo>
                  <a:cubicBezTo>
                    <a:pt x="62" y="84"/>
                    <a:pt x="58" y="85"/>
                    <a:pt x="53" y="85"/>
                  </a:cubicBezTo>
                  <a:cubicBezTo>
                    <a:pt x="48" y="85"/>
                    <a:pt x="43" y="84"/>
                    <a:pt x="39" y="83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35" y="103"/>
                    <a:pt x="44" y="105"/>
                    <a:pt x="53" y="105"/>
                  </a:cubicBezTo>
                  <a:cubicBezTo>
                    <a:pt x="62" y="105"/>
                    <a:pt x="71" y="103"/>
                    <a:pt x="78" y="99"/>
                  </a:cubicBezTo>
                  <a:lnTo>
                    <a:pt x="67" y="8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3" name="Freeform 132"/>
            <p:cNvSpPr>
              <a:spLocks noEditPoints="1"/>
            </p:cNvSpPr>
            <p:nvPr/>
          </p:nvSpPr>
          <p:spPr bwMode="auto">
            <a:xfrm>
              <a:off x="9341847" y="2514881"/>
              <a:ext cx="237824" cy="251037"/>
            </a:xfrm>
            <a:custGeom>
              <a:avLst/>
              <a:gdLst>
                <a:gd name="T0" fmla="*/ 75 w 162"/>
                <a:gd name="T1" fmla="*/ 65 h 171"/>
                <a:gd name="T2" fmla="*/ 54 w 162"/>
                <a:gd name="T3" fmla="*/ 86 h 171"/>
                <a:gd name="T4" fmla="*/ 87 w 162"/>
                <a:gd name="T5" fmla="*/ 65 h 171"/>
                <a:gd name="T6" fmla="*/ 108 w 162"/>
                <a:gd name="T7" fmla="*/ 86 h 171"/>
                <a:gd name="T8" fmla="*/ 87 w 162"/>
                <a:gd name="T9" fmla="*/ 65 h 171"/>
                <a:gd name="T10" fmla="*/ 139 w 162"/>
                <a:gd name="T11" fmla="*/ 65 h 171"/>
                <a:gd name="T12" fmla="*/ 118 w 162"/>
                <a:gd name="T13" fmla="*/ 86 h 171"/>
                <a:gd name="T14" fmla="*/ 21 w 162"/>
                <a:gd name="T15" fmla="*/ 129 h 171"/>
                <a:gd name="T16" fmla="*/ 43 w 162"/>
                <a:gd name="T17" fmla="*/ 150 h 171"/>
                <a:gd name="T18" fmla="*/ 21 w 162"/>
                <a:gd name="T19" fmla="*/ 129 h 171"/>
                <a:gd name="T20" fmla="*/ 75 w 162"/>
                <a:gd name="T21" fmla="*/ 129 h 171"/>
                <a:gd name="T22" fmla="*/ 54 w 162"/>
                <a:gd name="T23" fmla="*/ 150 h 171"/>
                <a:gd name="T24" fmla="*/ 87 w 162"/>
                <a:gd name="T25" fmla="*/ 129 h 171"/>
                <a:gd name="T26" fmla="*/ 108 w 162"/>
                <a:gd name="T27" fmla="*/ 150 h 171"/>
                <a:gd name="T28" fmla="*/ 87 w 162"/>
                <a:gd name="T29" fmla="*/ 129 h 171"/>
                <a:gd name="T30" fmla="*/ 75 w 162"/>
                <a:gd name="T31" fmla="*/ 96 h 171"/>
                <a:gd name="T32" fmla="*/ 54 w 162"/>
                <a:gd name="T33" fmla="*/ 117 h 171"/>
                <a:gd name="T34" fmla="*/ 87 w 162"/>
                <a:gd name="T35" fmla="*/ 96 h 171"/>
                <a:gd name="T36" fmla="*/ 108 w 162"/>
                <a:gd name="T37" fmla="*/ 117 h 171"/>
                <a:gd name="T38" fmla="*/ 87 w 162"/>
                <a:gd name="T39" fmla="*/ 96 h 171"/>
                <a:gd name="T40" fmla="*/ 139 w 162"/>
                <a:gd name="T41" fmla="*/ 96 h 171"/>
                <a:gd name="T42" fmla="*/ 118 w 162"/>
                <a:gd name="T43" fmla="*/ 117 h 171"/>
                <a:gd name="T44" fmla="*/ 21 w 162"/>
                <a:gd name="T45" fmla="*/ 96 h 171"/>
                <a:gd name="T46" fmla="*/ 43 w 162"/>
                <a:gd name="T47" fmla="*/ 117 h 171"/>
                <a:gd name="T48" fmla="*/ 21 w 162"/>
                <a:gd name="T49" fmla="*/ 96 h 171"/>
                <a:gd name="T50" fmla="*/ 139 w 162"/>
                <a:gd name="T51" fmla="*/ 11 h 171"/>
                <a:gd name="T52" fmla="*/ 118 w 162"/>
                <a:gd name="T53" fmla="*/ 0 h 171"/>
                <a:gd name="T54" fmla="*/ 43 w 162"/>
                <a:gd name="T55" fmla="*/ 11 h 171"/>
                <a:gd name="T56" fmla="*/ 21 w 162"/>
                <a:gd name="T57" fmla="*/ 0 h 171"/>
                <a:gd name="T58" fmla="*/ 0 w 162"/>
                <a:gd name="T59" fmla="*/ 171 h 171"/>
                <a:gd name="T60" fmla="*/ 162 w 162"/>
                <a:gd name="T61" fmla="*/ 0 h 171"/>
                <a:gd name="T62" fmla="*/ 150 w 162"/>
                <a:gd name="T63" fmla="*/ 161 h 171"/>
                <a:gd name="T64" fmla="*/ 11 w 162"/>
                <a:gd name="T65" fmla="*/ 44 h 171"/>
                <a:gd name="T66" fmla="*/ 150 w 162"/>
                <a:gd name="T67" fmla="*/ 16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2" h="171">
                  <a:moveTo>
                    <a:pt x="54" y="65"/>
                  </a:moveTo>
                  <a:lnTo>
                    <a:pt x="75" y="65"/>
                  </a:lnTo>
                  <a:lnTo>
                    <a:pt x="75" y="86"/>
                  </a:lnTo>
                  <a:lnTo>
                    <a:pt x="54" y="86"/>
                  </a:lnTo>
                  <a:lnTo>
                    <a:pt x="54" y="65"/>
                  </a:lnTo>
                  <a:close/>
                  <a:moveTo>
                    <a:pt x="87" y="65"/>
                  </a:moveTo>
                  <a:lnTo>
                    <a:pt x="108" y="65"/>
                  </a:lnTo>
                  <a:lnTo>
                    <a:pt x="108" y="86"/>
                  </a:lnTo>
                  <a:lnTo>
                    <a:pt x="87" y="86"/>
                  </a:lnTo>
                  <a:lnTo>
                    <a:pt x="87" y="65"/>
                  </a:lnTo>
                  <a:close/>
                  <a:moveTo>
                    <a:pt x="118" y="65"/>
                  </a:moveTo>
                  <a:lnTo>
                    <a:pt x="139" y="65"/>
                  </a:lnTo>
                  <a:lnTo>
                    <a:pt x="139" y="86"/>
                  </a:lnTo>
                  <a:lnTo>
                    <a:pt x="118" y="86"/>
                  </a:lnTo>
                  <a:lnTo>
                    <a:pt x="118" y="65"/>
                  </a:lnTo>
                  <a:close/>
                  <a:moveTo>
                    <a:pt x="21" y="129"/>
                  </a:moveTo>
                  <a:lnTo>
                    <a:pt x="43" y="129"/>
                  </a:lnTo>
                  <a:lnTo>
                    <a:pt x="43" y="150"/>
                  </a:lnTo>
                  <a:lnTo>
                    <a:pt x="21" y="150"/>
                  </a:lnTo>
                  <a:lnTo>
                    <a:pt x="21" y="129"/>
                  </a:lnTo>
                  <a:close/>
                  <a:moveTo>
                    <a:pt x="54" y="129"/>
                  </a:moveTo>
                  <a:lnTo>
                    <a:pt x="75" y="129"/>
                  </a:lnTo>
                  <a:lnTo>
                    <a:pt x="75" y="150"/>
                  </a:lnTo>
                  <a:lnTo>
                    <a:pt x="54" y="150"/>
                  </a:lnTo>
                  <a:lnTo>
                    <a:pt x="54" y="129"/>
                  </a:lnTo>
                  <a:close/>
                  <a:moveTo>
                    <a:pt x="87" y="129"/>
                  </a:moveTo>
                  <a:lnTo>
                    <a:pt x="108" y="129"/>
                  </a:lnTo>
                  <a:lnTo>
                    <a:pt x="108" y="150"/>
                  </a:lnTo>
                  <a:lnTo>
                    <a:pt x="87" y="150"/>
                  </a:lnTo>
                  <a:lnTo>
                    <a:pt x="87" y="129"/>
                  </a:lnTo>
                  <a:close/>
                  <a:moveTo>
                    <a:pt x="54" y="96"/>
                  </a:moveTo>
                  <a:lnTo>
                    <a:pt x="75" y="96"/>
                  </a:lnTo>
                  <a:lnTo>
                    <a:pt x="75" y="117"/>
                  </a:lnTo>
                  <a:lnTo>
                    <a:pt x="54" y="117"/>
                  </a:lnTo>
                  <a:lnTo>
                    <a:pt x="54" y="96"/>
                  </a:lnTo>
                  <a:close/>
                  <a:moveTo>
                    <a:pt x="87" y="96"/>
                  </a:moveTo>
                  <a:lnTo>
                    <a:pt x="108" y="96"/>
                  </a:lnTo>
                  <a:lnTo>
                    <a:pt x="108" y="117"/>
                  </a:lnTo>
                  <a:lnTo>
                    <a:pt x="87" y="117"/>
                  </a:lnTo>
                  <a:lnTo>
                    <a:pt x="87" y="96"/>
                  </a:lnTo>
                  <a:close/>
                  <a:moveTo>
                    <a:pt x="118" y="96"/>
                  </a:moveTo>
                  <a:lnTo>
                    <a:pt x="139" y="96"/>
                  </a:lnTo>
                  <a:lnTo>
                    <a:pt x="139" y="117"/>
                  </a:lnTo>
                  <a:lnTo>
                    <a:pt x="118" y="117"/>
                  </a:lnTo>
                  <a:lnTo>
                    <a:pt x="118" y="96"/>
                  </a:lnTo>
                  <a:close/>
                  <a:moveTo>
                    <a:pt x="21" y="96"/>
                  </a:moveTo>
                  <a:lnTo>
                    <a:pt x="43" y="96"/>
                  </a:lnTo>
                  <a:lnTo>
                    <a:pt x="43" y="117"/>
                  </a:lnTo>
                  <a:lnTo>
                    <a:pt x="21" y="117"/>
                  </a:lnTo>
                  <a:lnTo>
                    <a:pt x="21" y="96"/>
                  </a:lnTo>
                  <a:close/>
                  <a:moveTo>
                    <a:pt x="139" y="0"/>
                  </a:moveTo>
                  <a:lnTo>
                    <a:pt x="139" y="11"/>
                  </a:lnTo>
                  <a:lnTo>
                    <a:pt x="118" y="11"/>
                  </a:lnTo>
                  <a:lnTo>
                    <a:pt x="118" y="0"/>
                  </a:lnTo>
                  <a:lnTo>
                    <a:pt x="43" y="0"/>
                  </a:lnTo>
                  <a:lnTo>
                    <a:pt x="43" y="11"/>
                  </a:lnTo>
                  <a:lnTo>
                    <a:pt x="21" y="11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171"/>
                  </a:lnTo>
                  <a:lnTo>
                    <a:pt x="162" y="171"/>
                  </a:lnTo>
                  <a:lnTo>
                    <a:pt x="162" y="0"/>
                  </a:lnTo>
                  <a:lnTo>
                    <a:pt x="139" y="0"/>
                  </a:lnTo>
                  <a:close/>
                  <a:moveTo>
                    <a:pt x="150" y="161"/>
                  </a:moveTo>
                  <a:lnTo>
                    <a:pt x="11" y="161"/>
                  </a:lnTo>
                  <a:lnTo>
                    <a:pt x="11" y="44"/>
                  </a:lnTo>
                  <a:lnTo>
                    <a:pt x="150" y="44"/>
                  </a:lnTo>
                  <a:lnTo>
                    <a:pt x="150" y="16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4" name="Freeform 133"/>
            <p:cNvSpPr>
              <a:spLocks noEditPoints="1"/>
            </p:cNvSpPr>
            <p:nvPr/>
          </p:nvSpPr>
          <p:spPr bwMode="auto">
            <a:xfrm>
              <a:off x="9719137" y="3676109"/>
              <a:ext cx="201124" cy="201122"/>
            </a:xfrm>
            <a:custGeom>
              <a:avLst/>
              <a:gdLst>
                <a:gd name="T0" fmla="*/ 42 w 84"/>
                <a:gd name="T1" fmla="*/ 0 h 84"/>
                <a:gd name="T2" fmla="*/ 0 w 84"/>
                <a:gd name="T3" fmla="*/ 42 h 84"/>
                <a:gd name="T4" fmla="*/ 42 w 84"/>
                <a:gd name="T5" fmla="*/ 84 h 84"/>
                <a:gd name="T6" fmla="*/ 84 w 84"/>
                <a:gd name="T7" fmla="*/ 42 h 84"/>
                <a:gd name="T8" fmla="*/ 42 w 84"/>
                <a:gd name="T9" fmla="*/ 0 h 84"/>
                <a:gd name="T10" fmla="*/ 42 w 84"/>
                <a:gd name="T11" fmla="*/ 76 h 84"/>
                <a:gd name="T12" fmla="*/ 8 w 84"/>
                <a:gd name="T13" fmla="*/ 42 h 84"/>
                <a:gd name="T14" fmla="*/ 42 w 84"/>
                <a:gd name="T15" fmla="*/ 8 h 84"/>
                <a:gd name="T16" fmla="*/ 76 w 84"/>
                <a:gd name="T17" fmla="*/ 42 h 84"/>
                <a:gd name="T18" fmla="*/ 42 w 84"/>
                <a:gd name="T19" fmla="*/ 76 h 84"/>
                <a:gd name="T20" fmla="*/ 26 w 84"/>
                <a:gd name="T21" fmla="*/ 26 h 84"/>
                <a:gd name="T22" fmla="*/ 58 w 84"/>
                <a:gd name="T23" fmla="*/ 26 h 84"/>
                <a:gd name="T24" fmla="*/ 58 w 84"/>
                <a:gd name="T25" fmla="*/ 58 h 84"/>
                <a:gd name="T26" fmla="*/ 26 w 84"/>
                <a:gd name="T27" fmla="*/ 58 h 84"/>
                <a:gd name="T28" fmla="*/ 26 w 84"/>
                <a:gd name="T29" fmla="*/ 2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84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65"/>
                    <a:pt x="19" y="84"/>
                    <a:pt x="42" y="84"/>
                  </a:cubicBezTo>
                  <a:cubicBezTo>
                    <a:pt x="65" y="84"/>
                    <a:pt x="84" y="65"/>
                    <a:pt x="84" y="42"/>
                  </a:cubicBezTo>
                  <a:cubicBezTo>
                    <a:pt x="84" y="19"/>
                    <a:pt x="65" y="0"/>
                    <a:pt x="42" y="0"/>
                  </a:cubicBezTo>
                  <a:close/>
                  <a:moveTo>
                    <a:pt x="42" y="76"/>
                  </a:moveTo>
                  <a:cubicBezTo>
                    <a:pt x="23" y="76"/>
                    <a:pt x="8" y="61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6" y="23"/>
                    <a:pt x="76" y="42"/>
                  </a:cubicBezTo>
                  <a:cubicBezTo>
                    <a:pt x="76" y="61"/>
                    <a:pt x="61" y="76"/>
                    <a:pt x="42" y="76"/>
                  </a:cubicBezTo>
                  <a:close/>
                  <a:moveTo>
                    <a:pt x="26" y="26"/>
                  </a:moveTo>
                  <a:cubicBezTo>
                    <a:pt x="58" y="26"/>
                    <a:pt x="58" y="26"/>
                    <a:pt x="58" y="26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26" y="58"/>
                    <a:pt x="26" y="58"/>
                    <a:pt x="26" y="58"/>
                  </a:cubicBezTo>
                  <a:lnTo>
                    <a:pt x="26" y="2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5" name="Freeform 134"/>
            <p:cNvSpPr>
              <a:spLocks noEditPoints="1"/>
            </p:cNvSpPr>
            <p:nvPr/>
          </p:nvSpPr>
          <p:spPr bwMode="auto">
            <a:xfrm>
              <a:off x="9425526" y="3646749"/>
              <a:ext cx="350865" cy="350864"/>
            </a:xfrm>
            <a:custGeom>
              <a:avLst/>
              <a:gdLst>
                <a:gd name="T0" fmla="*/ 140 w 146"/>
                <a:gd name="T1" fmla="*/ 123 h 146"/>
                <a:gd name="T2" fmla="*/ 106 w 146"/>
                <a:gd name="T3" fmla="*/ 94 h 146"/>
                <a:gd name="T4" fmla="*/ 96 w 146"/>
                <a:gd name="T5" fmla="*/ 89 h 146"/>
                <a:gd name="T6" fmla="*/ 109 w 146"/>
                <a:gd name="T7" fmla="*/ 54 h 146"/>
                <a:gd name="T8" fmla="*/ 54 w 146"/>
                <a:gd name="T9" fmla="*/ 0 h 146"/>
                <a:gd name="T10" fmla="*/ 0 w 146"/>
                <a:gd name="T11" fmla="*/ 54 h 146"/>
                <a:gd name="T12" fmla="*/ 54 w 146"/>
                <a:gd name="T13" fmla="*/ 108 h 146"/>
                <a:gd name="T14" fmla="*/ 90 w 146"/>
                <a:gd name="T15" fmla="*/ 95 h 146"/>
                <a:gd name="T16" fmla="*/ 94 w 146"/>
                <a:gd name="T17" fmla="*/ 106 h 146"/>
                <a:gd name="T18" fmla="*/ 123 w 146"/>
                <a:gd name="T19" fmla="*/ 140 h 146"/>
                <a:gd name="T20" fmla="*/ 141 w 146"/>
                <a:gd name="T21" fmla="*/ 141 h 146"/>
                <a:gd name="T22" fmla="*/ 140 w 146"/>
                <a:gd name="T23" fmla="*/ 123 h 146"/>
                <a:gd name="T24" fmla="*/ 54 w 146"/>
                <a:gd name="T25" fmla="*/ 90 h 146"/>
                <a:gd name="T26" fmla="*/ 18 w 146"/>
                <a:gd name="T27" fmla="*/ 54 h 146"/>
                <a:gd name="T28" fmla="*/ 54 w 146"/>
                <a:gd name="T29" fmla="*/ 18 h 146"/>
                <a:gd name="T30" fmla="*/ 91 w 146"/>
                <a:gd name="T31" fmla="*/ 54 h 146"/>
                <a:gd name="T32" fmla="*/ 54 w 146"/>
                <a:gd name="T33" fmla="*/ 90 h 146"/>
                <a:gd name="T34" fmla="*/ 63 w 146"/>
                <a:gd name="T35" fmla="*/ 27 h 146"/>
                <a:gd name="T36" fmla="*/ 45 w 146"/>
                <a:gd name="T37" fmla="*/ 27 h 146"/>
                <a:gd name="T38" fmla="*/ 45 w 146"/>
                <a:gd name="T39" fmla="*/ 45 h 146"/>
                <a:gd name="T40" fmla="*/ 27 w 146"/>
                <a:gd name="T41" fmla="*/ 45 h 146"/>
                <a:gd name="T42" fmla="*/ 27 w 146"/>
                <a:gd name="T43" fmla="*/ 63 h 146"/>
                <a:gd name="T44" fmla="*/ 45 w 146"/>
                <a:gd name="T45" fmla="*/ 63 h 146"/>
                <a:gd name="T46" fmla="*/ 45 w 146"/>
                <a:gd name="T47" fmla="*/ 81 h 146"/>
                <a:gd name="T48" fmla="*/ 63 w 146"/>
                <a:gd name="T49" fmla="*/ 81 h 146"/>
                <a:gd name="T50" fmla="*/ 63 w 146"/>
                <a:gd name="T51" fmla="*/ 63 h 146"/>
                <a:gd name="T52" fmla="*/ 81 w 146"/>
                <a:gd name="T53" fmla="*/ 63 h 146"/>
                <a:gd name="T54" fmla="*/ 81 w 146"/>
                <a:gd name="T55" fmla="*/ 45 h 146"/>
                <a:gd name="T56" fmla="*/ 63 w 146"/>
                <a:gd name="T57" fmla="*/ 45 h 146"/>
                <a:gd name="T58" fmla="*/ 63 w 146"/>
                <a:gd name="T59" fmla="*/ 27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46">
                  <a:moveTo>
                    <a:pt x="140" y="123"/>
                  </a:moveTo>
                  <a:cubicBezTo>
                    <a:pt x="106" y="94"/>
                    <a:pt x="106" y="94"/>
                    <a:pt x="106" y="94"/>
                  </a:cubicBezTo>
                  <a:cubicBezTo>
                    <a:pt x="103" y="91"/>
                    <a:pt x="99" y="89"/>
                    <a:pt x="96" y="89"/>
                  </a:cubicBezTo>
                  <a:cubicBezTo>
                    <a:pt x="104" y="80"/>
                    <a:pt x="109" y="67"/>
                    <a:pt x="109" y="54"/>
                  </a:cubicBezTo>
                  <a:cubicBezTo>
                    <a:pt x="109" y="24"/>
                    <a:pt x="8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84"/>
                    <a:pt x="24" y="108"/>
                    <a:pt x="54" y="108"/>
                  </a:cubicBezTo>
                  <a:cubicBezTo>
                    <a:pt x="68" y="108"/>
                    <a:pt x="80" y="103"/>
                    <a:pt x="90" y="95"/>
                  </a:cubicBezTo>
                  <a:cubicBezTo>
                    <a:pt x="89" y="98"/>
                    <a:pt x="91" y="102"/>
                    <a:pt x="94" y="106"/>
                  </a:cubicBezTo>
                  <a:cubicBezTo>
                    <a:pt x="123" y="140"/>
                    <a:pt x="123" y="140"/>
                    <a:pt x="123" y="140"/>
                  </a:cubicBezTo>
                  <a:cubicBezTo>
                    <a:pt x="128" y="146"/>
                    <a:pt x="136" y="146"/>
                    <a:pt x="141" y="141"/>
                  </a:cubicBezTo>
                  <a:cubicBezTo>
                    <a:pt x="146" y="136"/>
                    <a:pt x="146" y="128"/>
                    <a:pt x="140" y="123"/>
                  </a:cubicBezTo>
                  <a:close/>
                  <a:moveTo>
                    <a:pt x="54" y="90"/>
                  </a:moveTo>
                  <a:cubicBezTo>
                    <a:pt x="34" y="90"/>
                    <a:pt x="18" y="74"/>
                    <a:pt x="18" y="54"/>
                  </a:cubicBezTo>
                  <a:cubicBezTo>
                    <a:pt x="18" y="34"/>
                    <a:pt x="34" y="18"/>
                    <a:pt x="54" y="18"/>
                  </a:cubicBezTo>
                  <a:cubicBezTo>
                    <a:pt x="74" y="18"/>
                    <a:pt x="91" y="34"/>
                    <a:pt x="91" y="54"/>
                  </a:cubicBezTo>
                  <a:cubicBezTo>
                    <a:pt x="91" y="74"/>
                    <a:pt x="74" y="90"/>
                    <a:pt x="54" y="90"/>
                  </a:cubicBezTo>
                  <a:close/>
                  <a:moveTo>
                    <a:pt x="63" y="27"/>
                  </a:moveTo>
                  <a:cubicBezTo>
                    <a:pt x="45" y="27"/>
                    <a:pt x="45" y="27"/>
                    <a:pt x="45" y="27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63" y="45"/>
                    <a:pt x="63" y="45"/>
                    <a:pt x="63" y="45"/>
                  </a:cubicBezTo>
                  <a:lnTo>
                    <a:pt x="63" y="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6" name="Freeform 135"/>
            <p:cNvSpPr>
              <a:spLocks noEditPoints="1"/>
            </p:cNvSpPr>
            <p:nvPr/>
          </p:nvSpPr>
          <p:spPr bwMode="auto">
            <a:xfrm>
              <a:off x="9886494" y="4275074"/>
              <a:ext cx="204059" cy="206995"/>
            </a:xfrm>
            <a:custGeom>
              <a:avLst/>
              <a:gdLst>
                <a:gd name="T0" fmla="*/ 16 w 85"/>
                <a:gd name="T1" fmla="*/ 49 h 86"/>
                <a:gd name="T2" fmla="*/ 16 w 85"/>
                <a:gd name="T3" fmla="*/ 86 h 86"/>
                <a:gd name="T4" fmla="*/ 18 w 85"/>
                <a:gd name="T5" fmla="*/ 86 h 86"/>
                <a:gd name="T6" fmla="*/ 21 w 85"/>
                <a:gd name="T7" fmla="*/ 86 h 86"/>
                <a:gd name="T8" fmla="*/ 21 w 85"/>
                <a:gd name="T9" fmla="*/ 49 h 86"/>
                <a:gd name="T10" fmla="*/ 18 w 85"/>
                <a:gd name="T11" fmla="*/ 49 h 86"/>
                <a:gd name="T12" fmla="*/ 16 w 85"/>
                <a:gd name="T13" fmla="*/ 49 h 86"/>
                <a:gd name="T14" fmla="*/ 64 w 85"/>
                <a:gd name="T15" fmla="*/ 49 h 86"/>
                <a:gd name="T16" fmla="*/ 64 w 85"/>
                <a:gd name="T17" fmla="*/ 86 h 86"/>
                <a:gd name="T18" fmla="*/ 67 w 85"/>
                <a:gd name="T19" fmla="*/ 86 h 86"/>
                <a:gd name="T20" fmla="*/ 69 w 85"/>
                <a:gd name="T21" fmla="*/ 86 h 86"/>
                <a:gd name="T22" fmla="*/ 69 w 85"/>
                <a:gd name="T23" fmla="*/ 49 h 86"/>
                <a:gd name="T24" fmla="*/ 67 w 85"/>
                <a:gd name="T25" fmla="*/ 49 h 86"/>
                <a:gd name="T26" fmla="*/ 64 w 85"/>
                <a:gd name="T27" fmla="*/ 49 h 86"/>
                <a:gd name="T28" fmla="*/ 85 w 85"/>
                <a:gd name="T29" fmla="*/ 43 h 86"/>
                <a:gd name="T30" fmla="*/ 42 w 85"/>
                <a:gd name="T31" fmla="*/ 0 h 86"/>
                <a:gd name="T32" fmla="*/ 0 w 85"/>
                <a:gd name="T33" fmla="*/ 43 h 86"/>
                <a:gd name="T34" fmla="*/ 2 w 85"/>
                <a:gd name="T35" fmla="*/ 58 h 86"/>
                <a:gd name="T36" fmla="*/ 0 w 85"/>
                <a:gd name="T37" fmla="*/ 67 h 86"/>
                <a:gd name="T38" fmla="*/ 10 w 85"/>
                <a:gd name="T39" fmla="*/ 84 h 86"/>
                <a:gd name="T40" fmla="*/ 10 w 85"/>
                <a:gd name="T41" fmla="*/ 51 h 86"/>
                <a:gd name="T42" fmla="*/ 6 w 85"/>
                <a:gd name="T43" fmla="*/ 54 h 86"/>
                <a:gd name="T44" fmla="*/ 5 w 85"/>
                <a:gd name="T45" fmla="*/ 46 h 86"/>
                <a:gd name="T46" fmla="*/ 42 w 85"/>
                <a:gd name="T47" fmla="*/ 8 h 86"/>
                <a:gd name="T48" fmla="*/ 80 w 85"/>
                <a:gd name="T49" fmla="*/ 46 h 86"/>
                <a:gd name="T50" fmla="*/ 79 w 85"/>
                <a:gd name="T51" fmla="*/ 54 h 86"/>
                <a:gd name="T52" fmla="*/ 75 w 85"/>
                <a:gd name="T53" fmla="*/ 51 h 86"/>
                <a:gd name="T54" fmla="*/ 75 w 85"/>
                <a:gd name="T55" fmla="*/ 84 h 86"/>
                <a:gd name="T56" fmla="*/ 85 w 85"/>
                <a:gd name="T57" fmla="*/ 67 h 86"/>
                <a:gd name="T58" fmla="*/ 83 w 85"/>
                <a:gd name="T59" fmla="*/ 58 h 86"/>
                <a:gd name="T60" fmla="*/ 85 w 85"/>
                <a:gd name="T61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5" h="86">
                  <a:moveTo>
                    <a:pt x="16" y="49"/>
                  </a:moveTo>
                  <a:cubicBezTo>
                    <a:pt x="16" y="86"/>
                    <a:pt x="16" y="86"/>
                    <a:pt x="16" y="86"/>
                  </a:cubicBezTo>
                  <a:cubicBezTo>
                    <a:pt x="17" y="86"/>
                    <a:pt x="17" y="86"/>
                    <a:pt x="18" y="86"/>
                  </a:cubicBezTo>
                  <a:cubicBezTo>
                    <a:pt x="21" y="86"/>
                    <a:pt x="21" y="86"/>
                    <a:pt x="21" y="86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7" y="49"/>
                    <a:pt x="17" y="49"/>
                    <a:pt x="16" y="49"/>
                  </a:cubicBezTo>
                  <a:close/>
                  <a:moveTo>
                    <a:pt x="64" y="49"/>
                  </a:moveTo>
                  <a:cubicBezTo>
                    <a:pt x="64" y="86"/>
                    <a:pt x="64" y="86"/>
                    <a:pt x="64" y="86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8" y="86"/>
                    <a:pt x="68" y="86"/>
                    <a:pt x="69" y="86"/>
                  </a:cubicBezTo>
                  <a:cubicBezTo>
                    <a:pt x="69" y="49"/>
                    <a:pt x="69" y="49"/>
                    <a:pt x="69" y="49"/>
                  </a:cubicBezTo>
                  <a:cubicBezTo>
                    <a:pt x="68" y="49"/>
                    <a:pt x="68" y="49"/>
                    <a:pt x="67" y="49"/>
                  </a:cubicBezTo>
                  <a:lnTo>
                    <a:pt x="64" y="49"/>
                  </a:lnTo>
                  <a:close/>
                  <a:moveTo>
                    <a:pt x="85" y="43"/>
                  </a:moveTo>
                  <a:cubicBezTo>
                    <a:pt x="85" y="20"/>
                    <a:pt x="66" y="0"/>
                    <a:pt x="42" y="0"/>
                  </a:cubicBezTo>
                  <a:cubicBezTo>
                    <a:pt x="19" y="0"/>
                    <a:pt x="0" y="20"/>
                    <a:pt x="0" y="43"/>
                  </a:cubicBezTo>
                  <a:cubicBezTo>
                    <a:pt x="0" y="48"/>
                    <a:pt x="0" y="53"/>
                    <a:pt x="2" y="58"/>
                  </a:cubicBezTo>
                  <a:cubicBezTo>
                    <a:pt x="0" y="61"/>
                    <a:pt x="0" y="64"/>
                    <a:pt x="0" y="67"/>
                  </a:cubicBezTo>
                  <a:cubicBezTo>
                    <a:pt x="0" y="75"/>
                    <a:pt x="4" y="81"/>
                    <a:pt x="10" y="84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9" y="51"/>
                    <a:pt x="7" y="52"/>
                    <a:pt x="6" y="54"/>
                  </a:cubicBezTo>
                  <a:cubicBezTo>
                    <a:pt x="5" y="51"/>
                    <a:pt x="5" y="49"/>
                    <a:pt x="5" y="46"/>
                  </a:cubicBezTo>
                  <a:cubicBezTo>
                    <a:pt x="5" y="25"/>
                    <a:pt x="22" y="8"/>
                    <a:pt x="42" y="8"/>
                  </a:cubicBezTo>
                  <a:cubicBezTo>
                    <a:pt x="63" y="8"/>
                    <a:pt x="80" y="25"/>
                    <a:pt x="80" y="46"/>
                  </a:cubicBezTo>
                  <a:cubicBezTo>
                    <a:pt x="80" y="49"/>
                    <a:pt x="80" y="51"/>
                    <a:pt x="79" y="54"/>
                  </a:cubicBezTo>
                  <a:cubicBezTo>
                    <a:pt x="78" y="52"/>
                    <a:pt x="76" y="51"/>
                    <a:pt x="75" y="51"/>
                  </a:cubicBezTo>
                  <a:cubicBezTo>
                    <a:pt x="75" y="84"/>
                    <a:pt x="75" y="84"/>
                    <a:pt x="75" y="84"/>
                  </a:cubicBezTo>
                  <a:cubicBezTo>
                    <a:pt x="81" y="81"/>
                    <a:pt x="85" y="75"/>
                    <a:pt x="85" y="67"/>
                  </a:cubicBezTo>
                  <a:cubicBezTo>
                    <a:pt x="85" y="64"/>
                    <a:pt x="84" y="61"/>
                    <a:pt x="83" y="58"/>
                  </a:cubicBezTo>
                  <a:cubicBezTo>
                    <a:pt x="85" y="53"/>
                    <a:pt x="85" y="48"/>
                    <a:pt x="85" y="4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7" name="Freeform 136"/>
            <p:cNvSpPr>
              <a:spLocks noEditPoints="1"/>
            </p:cNvSpPr>
            <p:nvPr/>
          </p:nvSpPr>
          <p:spPr bwMode="auto">
            <a:xfrm>
              <a:off x="9576736" y="4024037"/>
              <a:ext cx="249569" cy="248100"/>
            </a:xfrm>
            <a:custGeom>
              <a:avLst/>
              <a:gdLst>
                <a:gd name="T0" fmla="*/ 52 w 104"/>
                <a:gd name="T1" fmla="*/ 0 h 104"/>
                <a:gd name="T2" fmla="*/ 0 w 104"/>
                <a:gd name="T3" fmla="*/ 52 h 104"/>
                <a:gd name="T4" fmla="*/ 52 w 104"/>
                <a:gd name="T5" fmla="*/ 104 h 104"/>
                <a:gd name="T6" fmla="*/ 104 w 104"/>
                <a:gd name="T7" fmla="*/ 52 h 104"/>
                <a:gd name="T8" fmla="*/ 52 w 104"/>
                <a:gd name="T9" fmla="*/ 0 h 104"/>
                <a:gd name="T10" fmla="*/ 32 w 104"/>
                <a:gd name="T11" fmla="*/ 52 h 104"/>
                <a:gd name="T12" fmla="*/ 52 w 104"/>
                <a:gd name="T13" fmla="*/ 32 h 104"/>
                <a:gd name="T14" fmla="*/ 72 w 104"/>
                <a:gd name="T15" fmla="*/ 52 h 104"/>
                <a:gd name="T16" fmla="*/ 52 w 104"/>
                <a:gd name="T17" fmla="*/ 71 h 104"/>
                <a:gd name="T18" fmla="*/ 32 w 104"/>
                <a:gd name="T19" fmla="*/ 52 h 104"/>
                <a:gd name="T20" fmla="*/ 94 w 104"/>
                <a:gd name="T21" fmla="*/ 69 h 104"/>
                <a:gd name="T22" fmla="*/ 94 w 104"/>
                <a:gd name="T23" fmla="*/ 69 h 104"/>
                <a:gd name="T24" fmla="*/ 76 w 104"/>
                <a:gd name="T25" fmla="*/ 62 h 104"/>
                <a:gd name="T26" fmla="*/ 78 w 104"/>
                <a:gd name="T27" fmla="*/ 52 h 104"/>
                <a:gd name="T28" fmla="*/ 76 w 104"/>
                <a:gd name="T29" fmla="*/ 42 h 104"/>
                <a:gd name="T30" fmla="*/ 89 w 104"/>
                <a:gd name="T31" fmla="*/ 37 h 104"/>
                <a:gd name="T32" fmla="*/ 94 w 104"/>
                <a:gd name="T33" fmla="*/ 34 h 104"/>
                <a:gd name="T34" fmla="*/ 98 w 104"/>
                <a:gd name="T35" fmla="*/ 52 h 104"/>
                <a:gd name="T36" fmla="*/ 94 w 104"/>
                <a:gd name="T37" fmla="*/ 69 h 104"/>
                <a:gd name="T38" fmla="*/ 69 w 104"/>
                <a:gd name="T39" fmla="*/ 10 h 104"/>
                <a:gd name="T40" fmla="*/ 69 w 104"/>
                <a:gd name="T41" fmla="*/ 10 h 104"/>
                <a:gd name="T42" fmla="*/ 69 w 104"/>
                <a:gd name="T43" fmla="*/ 10 h 104"/>
                <a:gd name="T44" fmla="*/ 62 w 104"/>
                <a:gd name="T45" fmla="*/ 28 h 104"/>
                <a:gd name="T46" fmla="*/ 52 w 104"/>
                <a:gd name="T47" fmla="*/ 26 h 104"/>
                <a:gd name="T48" fmla="*/ 42 w 104"/>
                <a:gd name="T49" fmla="*/ 28 h 104"/>
                <a:gd name="T50" fmla="*/ 38 w 104"/>
                <a:gd name="T51" fmla="*/ 19 h 104"/>
                <a:gd name="T52" fmla="*/ 35 w 104"/>
                <a:gd name="T53" fmla="*/ 10 h 104"/>
                <a:gd name="T54" fmla="*/ 52 w 104"/>
                <a:gd name="T55" fmla="*/ 6 h 104"/>
                <a:gd name="T56" fmla="*/ 69 w 104"/>
                <a:gd name="T57" fmla="*/ 10 h 104"/>
                <a:gd name="T58" fmla="*/ 10 w 104"/>
                <a:gd name="T59" fmla="*/ 34 h 104"/>
                <a:gd name="T60" fmla="*/ 19 w 104"/>
                <a:gd name="T61" fmla="*/ 38 h 104"/>
                <a:gd name="T62" fmla="*/ 28 w 104"/>
                <a:gd name="T63" fmla="*/ 42 h 104"/>
                <a:gd name="T64" fmla="*/ 26 w 104"/>
                <a:gd name="T65" fmla="*/ 52 h 104"/>
                <a:gd name="T66" fmla="*/ 28 w 104"/>
                <a:gd name="T67" fmla="*/ 62 h 104"/>
                <a:gd name="T68" fmla="*/ 10 w 104"/>
                <a:gd name="T69" fmla="*/ 69 h 104"/>
                <a:gd name="T70" fmla="*/ 6 w 104"/>
                <a:gd name="T71" fmla="*/ 52 h 104"/>
                <a:gd name="T72" fmla="*/ 10 w 104"/>
                <a:gd name="T73" fmla="*/ 34 h 104"/>
                <a:gd name="T74" fmla="*/ 35 w 104"/>
                <a:gd name="T75" fmla="*/ 94 h 104"/>
                <a:gd name="T76" fmla="*/ 37 w 104"/>
                <a:gd name="T77" fmla="*/ 88 h 104"/>
                <a:gd name="T78" fmla="*/ 42 w 104"/>
                <a:gd name="T79" fmla="*/ 76 h 104"/>
                <a:gd name="T80" fmla="*/ 52 w 104"/>
                <a:gd name="T81" fmla="*/ 78 h 104"/>
                <a:gd name="T82" fmla="*/ 62 w 104"/>
                <a:gd name="T83" fmla="*/ 76 h 104"/>
                <a:gd name="T84" fmla="*/ 69 w 104"/>
                <a:gd name="T85" fmla="*/ 94 h 104"/>
                <a:gd name="T86" fmla="*/ 69 w 104"/>
                <a:gd name="T87" fmla="*/ 94 h 104"/>
                <a:gd name="T88" fmla="*/ 69 w 104"/>
                <a:gd name="T89" fmla="*/ 94 h 104"/>
                <a:gd name="T90" fmla="*/ 52 w 104"/>
                <a:gd name="T91" fmla="*/ 97 h 104"/>
                <a:gd name="T92" fmla="*/ 35 w 104"/>
                <a:gd name="T93" fmla="*/ 9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4" h="104">
                  <a:moveTo>
                    <a:pt x="52" y="0"/>
                  </a:moveTo>
                  <a:cubicBezTo>
                    <a:pt x="23" y="0"/>
                    <a:pt x="0" y="23"/>
                    <a:pt x="0" y="52"/>
                  </a:cubicBezTo>
                  <a:cubicBezTo>
                    <a:pt x="0" y="81"/>
                    <a:pt x="23" y="104"/>
                    <a:pt x="52" y="104"/>
                  </a:cubicBezTo>
                  <a:cubicBezTo>
                    <a:pt x="81" y="104"/>
                    <a:pt x="104" y="81"/>
                    <a:pt x="104" y="52"/>
                  </a:cubicBezTo>
                  <a:cubicBezTo>
                    <a:pt x="104" y="23"/>
                    <a:pt x="81" y="0"/>
                    <a:pt x="52" y="0"/>
                  </a:cubicBezTo>
                  <a:close/>
                  <a:moveTo>
                    <a:pt x="32" y="52"/>
                  </a:moveTo>
                  <a:cubicBezTo>
                    <a:pt x="32" y="41"/>
                    <a:pt x="41" y="32"/>
                    <a:pt x="52" y="32"/>
                  </a:cubicBezTo>
                  <a:cubicBezTo>
                    <a:pt x="63" y="32"/>
                    <a:pt x="72" y="41"/>
                    <a:pt x="72" y="52"/>
                  </a:cubicBezTo>
                  <a:cubicBezTo>
                    <a:pt x="72" y="63"/>
                    <a:pt x="63" y="71"/>
                    <a:pt x="52" y="71"/>
                  </a:cubicBezTo>
                  <a:cubicBezTo>
                    <a:pt x="41" y="71"/>
                    <a:pt x="32" y="63"/>
                    <a:pt x="32" y="52"/>
                  </a:cubicBezTo>
                  <a:close/>
                  <a:moveTo>
                    <a:pt x="94" y="69"/>
                  </a:moveTo>
                  <a:cubicBezTo>
                    <a:pt x="94" y="69"/>
                    <a:pt x="94" y="69"/>
                    <a:pt x="94" y="69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7" y="59"/>
                    <a:pt x="78" y="55"/>
                    <a:pt x="78" y="52"/>
                  </a:cubicBezTo>
                  <a:cubicBezTo>
                    <a:pt x="78" y="48"/>
                    <a:pt x="77" y="45"/>
                    <a:pt x="76" y="42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4" y="34"/>
                    <a:pt x="94" y="34"/>
                    <a:pt x="94" y="34"/>
                  </a:cubicBezTo>
                  <a:cubicBezTo>
                    <a:pt x="96" y="40"/>
                    <a:pt x="98" y="46"/>
                    <a:pt x="98" y="52"/>
                  </a:cubicBezTo>
                  <a:cubicBezTo>
                    <a:pt x="98" y="58"/>
                    <a:pt x="96" y="64"/>
                    <a:pt x="94" y="69"/>
                  </a:cubicBezTo>
                  <a:close/>
                  <a:moveTo>
                    <a:pt x="69" y="10"/>
                  </a:moveTo>
                  <a:cubicBezTo>
                    <a:pt x="69" y="10"/>
                    <a:pt x="69" y="10"/>
                    <a:pt x="69" y="10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59" y="26"/>
                    <a:pt x="56" y="26"/>
                    <a:pt x="52" y="26"/>
                  </a:cubicBezTo>
                  <a:cubicBezTo>
                    <a:pt x="48" y="26"/>
                    <a:pt x="45" y="26"/>
                    <a:pt x="42" y="2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0" y="7"/>
                    <a:pt x="46" y="6"/>
                    <a:pt x="52" y="6"/>
                  </a:cubicBezTo>
                  <a:cubicBezTo>
                    <a:pt x="58" y="6"/>
                    <a:pt x="64" y="7"/>
                    <a:pt x="69" y="10"/>
                  </a:cubicBezTo>
                  <a:close/>
                  <a:moveTo>
                    <a:pt x="10" y="34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7" y="45"/>
                    <a:pt x="26" y="48"/>
                    <a:pt x="26" y="52"/>
                  </a:cubicBezTo>
                  <a:cubicBezTo>
                    <a:pt x="26" y="55"/>
                    <a:pt x="27" y="59"/>
                    <a:pt x="28" y="62"/>
                  </a:cubicBezTo>
                  <a:cubicBezTo>
                    <a:pt x="10" y="69"/>
                    <a:pt x="10" y="69"/>
                    <a:pt x="10" y="69"/>
                  </a:cubicBezTo>
                  <a:cubicBezTo>
                    <a:pt x="8" y="64"/>
                    <a:pt x="6" y="58"/>
                    <a:pt x="6" y="52"/>
                  </a:cubicBezTo>
                  <a:cubicBezTo>
                    <a:pt x="6" y="46"/>
                    <a:pt x="8" y="40"/>
                    <a:pt x="10" y="34"/>
                  </a:cubicBezTo>
                  <a:close/>
                  <a:moveTo>
                    <a:pt x="35" y="94"/>
                  </a:moveTo>
                  <a:cubicBezTo>
                    <a:pt x="37" y="88"/>
                    <a:pt x="37" y="88"/>
                    <a:pt x="37" y="88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5" y="77"/>
                    <a:pt x="48" y="78"/>
                    <a:pt x="52" y="78"/>
                  </a:cubicBezTo>
                  <a:cubicBezTo>
                    <a:pt x="56" y="78"/>
                    <a:pt x="59" y="77"/>
                    <a:pt x="62" y="76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64" y="96"/>
                    <a:pt x="58" y="97"/>
                    <a:pt x="52" y="97"/>
                  </a:cubicBezTo>
                  <a:cubicBezTo>
                    <a:pt x="46" y="97"/>
                    <a:pt x="40" y="96"/>
                    <a:pt x="35" y="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8" name="Freeform 137"/>
            <p:cNvSpPr>
              <a:spLocks/>
            </p:cNvSpPr>
            <p:nvPr/>
          </p:nvSpPr>
          <p:spPr bwMode="auto">
            <a:xfrm>
              <a:off x="9651607" y="4324988"/>
              <a:ext cx="287738" cy="290674"/>
            </a:xfrm>
            <a:custGeom>
              <a:avLst/>
              <a:gdLst>
                <a:gd name="T0" fmla="*/ 0 w 120"/>
                <a:gd name="T1" fmla="*/ 70 h 121"/>
                <a:gd name="T2" fmla="*/ 10 w 120"/>
                <a:gd name="T3" fmla="*/ 80 h 121"/>
                <a:gd name="T4" fmla="*/ 20 w 120"/>
                <a:gd name="T5" fmla="*/ 70 h 121"/>
                <a:gd name="T6" fmla="*/ 20 w 120"/>
                <a:gd name="T7" fmla="*/ 34 h 121"/>
                <a:gd name="T8" fmla="*/ 103 w 120"/>
                <a:gd name="T9" fmla="*/ 117 h 121"/>
                <a:gd name="T10" fmla="*/ 117 w 120"/>
                <a:gd name="T11" fmla="*/ 117 h 121"/>
                <a:gd name="T12" fmla="*/ 120 w 120"/>
                <a:gd name="T13" fmla="*/ 110 h 121"/>
                <a:gd name="T14" fmla="*/ 117 w 120"/>
                <a:gd name="T15" fmla="*/ 103 h 121"/>
                <a:gd name="T16" fmla="*/ 34 w 120"/>
                <a:gd name="T17" fmla="*/ 20 h 121"/>
                <a:gd name="T18" fmla="*/ 70 w 120"/>
                <a:gd name="T19" fmla="*/ 20 h 121"/>
                <a:gd name="T20" fmla="*/ 80 w 120"/>
                <a:gd name="T21" fmla="*/ 10 h 121"/>
                <a:gd name="T22" fmla="*/ 70 w 120"/>
                <a:gd name="T23" fmla="*/ 0 h 121"/>
                <a:gd name="T24" fmla="*/ 0 w 120"/>
                <a:gd name="T25" fmla="*/ 0 h 121"/>
                <a:gd name="T26" fmla="*/ 0 w 120"/>
                <a:gd name="T27" fmla="*/ 7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0" h="121">
                  <a:moveTo>
                    <a:pt x="0" y="70"/>
                  </a:moveTo>
                  <a:cubicBezTo>
                    <a:pt x="0" y="76"/>
                    <a:pt x="4" y="80"/>
                    <a:pt x="10" y="80"/>
                  </a:cubicBezTo>
                  <a:cubicBezTo>
                    <a:pt x="15" y="80"/>
                    <a:pt x="20" y="76"/>
                    <a:pt x="20" y="70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107" y="121"/>
                    <a:pt x="113" y="121"/>
                    <a:pt x="117" y="117"/>
                  </a:cubicBezTo>
                  <a:cubicBezTo>
                    <a:pt x="119" y="115"/>
                    <a:pt x="120" y="113"/>
                    <a:pt x="120" y="110"/>
                  </a:cubicBezTo>
                  <a:cubicBezTo>
                    <a:pt x="120" y="108"/>
                    <a:pt x="119" y="105"/>
                    <a:pt x="117" y="103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75" y="20"/>
                    <a:pt x="80" y="15"/>
                    <a:pt x="80" y="10"/>
                  </a:cubicBezTo>
                  <a:cubicBezTo>
                    <a:pt x="80" y="4"/>
                    <a:pt x="75" y="0"/>
                    <a:pt x="7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09" name="Freeform 138"/>
            <p:cNvSpPr>
              <a:spLocks noEditPoints="1"/>
            </p:cNvSpPr>
            <p:nvPr/>
          </p:nvSpPr>
          <p:spPr bwMode="auto">
            <a:xfrm>
              <a:off x="9269913" y="3375158"/>
              <a:ext cx="299482" cy="248100"/>
            </a:xfrm>
            <a:custGeom>
              <a:avLst/>
              <a:gdLst>
                <a:gd name="T0" fmla="*/ 125 w 125"/>
                <a:gd name="T1" fmla="*/ 55 h 103"/>
                <a:gd name="T2" fmla="*/ 110 w 125"/>
                <a:gd name="T3" fmla="*/ 24 h 103"/>
                <a:gd name="T4" fmla="*/ 86 w 125"/>
                <a:gd name="T5" fmla="*/ 24 h 103"/>
                <a:gd name="T6" fmla="*/ 86 w 125"/>
                <a:gd name="T7" fmla="*/ 8 h 103"/>
                <a:gd name="T8" fmla="*/ 78 w 125"/>
                <a:gd name="T9" fmla="*/ 0 h 103"/>
                <a:gd name="T10" fmla="*/ 8 w 125"/>
                <a:gd name="T11" fmla="*/ 0 h 103"/>
                <a:gd name="T12" fmla="*/ 0 w 125"/>
                <a:gd name="T13" fmla="*/ 8 h 103"/>
                <a:gd name="T14" fmla="*/ 0 w 125"/>
                <a:gd name="T15" fmla="*/ 71 h 103"/>
                <a:gd name="T16" fmla="*/ 8 w 125"/>
                <a:gd name="T17" fmla="*/ 79 h 103"/>
                <a:gd name="T18" fmla="*/ 18 w 125"/>
                <a:gd name="T19" fmla="*/ 79 h 103"/>
                <a:gd name="T20" fmla="*/ 16 w 125"/>
                <a:gd name="T21" fmla="*/ 87 h 103"/>
                <a:gd name="T22" fmla="*/ 31 w 125"/>
                <a:gd name="T23" fmla="*/ 103 h 103"/>
                <a:gd name="T24" fmla="*/ 47 w 125"/>
                <a:gd name="T25" fmla="*/ 87 h 103"/>
                <a:gd name="T26" fmla="*/ 45 w 125"/>
                <a:gd name="T27" fmla="*/ 79 h 103"/>
                <a:gd name="T28" fmla="*/ 88 w 125"/>
                <a:gd name="T29" fmla="*/ 79 h 103"/>
                <a:gd name="T30" fmla="*/ 86 w 125"/>
                <a:gd name="T31" fmla="*/ 87 h 103"/>
                <a:gd name="T32" fmla="*/ 102 w 125"/>
                <a:gd name="T33" fmla="*/ 103 h 103"/>
                <a:gd name="T34" fmla="*/ 118 w 125"/>
                <a:gd name="T35" fmla="*/ 87 h 103"/>
                <a:gd name="T36" fmla="*/ 115 w 125"/>
                <a:gd name="T37" fmla="*/ 79 h 103"/>
                <a:gd name="T38" fmla="*/ 125 w 125"/>
                <a:gd name="T39" fmla="*/ 79 h 103"/>
                <a:gd name="T40" fmla="*/ 125 w 125"/>
                <a:gd name="T41" fmla="*/ 55 h 103"/>
                <a:gd name="T42" fmla="*/ 86 w 125"/>
                <a:gd name="T43" fmla="*/ 55 h 103"/>
                <a:gd name="T44" fmla="*/ 86 w 125"/>
                <a:gd name="T45" fmla="*/ 36 h 103"/>
                <a:gd name="T46" fmla="*/ 102 w 125"/>
                <a:gd name="T47" fmla="*/ 36 h 103"/>
                <a:gd name="T48" fmla="*/ 112 w 125"/>
                <a:gd name="T49" fmla="*/ 55 h 103"/>
                <a:gd name="T50" fmla="*/ 86 w 125"/>
                <a:gd name="T51" fmla="*/ 5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5" h="103">
                  <a:moveTo>
                    <a:pt x="125" y="55"/>
                  </a:moveTo>
                  <a:cubicBezTo>
                    <a:pt x="110" y="24"/>
                    <a:pt x="110" y="24"/>
                    <a:pt x="110" y="24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4"/>
                    <a:pt x="83" y="0"/>
                    <a:pt x="7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6" y="81"/>
                    <a:pt x="16" y="84"/>
                    <a:pt x="16" y="87"/>
                  </a:cubicBezTo>
                  <a:cubicBezTo>
                    <a:pt x="16" y="96"/>
                    <a:pt x="23" y="103"/>
                    <a:pt x="31" y="103"/>
                  </a:cubicBezTo>
                  <a:cubicBezTo>
                    <a:pt x="40" y="103"/>
                    <a:pt x="47" y="96"/>
                    <a:pt x="47" y="87"/>
                  </a:cubicBezTo>
                  <a:cubicBezTo>
                    <a:pt x="47" y="84"/>
                    <a:pt x="46" y="81"/>
                    <a:pt x="45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4"/>
                    <a:pt x="86" y="87"/>
                  </a:cubicBezTo>
                  <a:cubicBezTo>
                    <a:pt x="86" y="96"/>
                    <a:pt x="93" y="103"/>
                    <a:pt x="102" y="103"/>
                  </a:cubicBezTo>
                  <a:cubicBezTo>
                    <a:pt x="111" y="103"/>
                    <a:pt x="118" y="96"/>
                    <a:pt x="118" y="87"/>
                  </a:cubicBezTo>
                  <a:cubicBezTo>
                    <a:pt x="118" y="84"/>
                    <a:pt x="117" y="81"/>
                    <a:pt x="115" y="79"/>
                  </a:cubicBezTo>
                  <a:cubicBezTo>
                    <a:pt x="125" y="79"/>
                    <a:pt x="125" y="79"/>
                    <a:pt x="125" y="79"/>
                  </a:cubicBezTo>
                  <a:lnTo>
                    <a:pt x="125" y="55"/>
                  </a:lnTo>
                  <a:close/>
                  <a:moveTo>
                    <a:pt x="86" y="55"/>
                  </a:moveTo>
                  <a:cubicBezTo>
                    <a:pt x="86" y="36"/>
                    <a:pt x="86" y="36"/>
                    <a:pt x="86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12" y="55"/>
                    <a:pt x="112" y="55"/>
                    <a:pt x="112" y="55"/>
                  </a:cubicBezTo>
                  <a:lnTo>
                    <a:pt x="86" y="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0" name="Freeform 139"/>
            <p:cNvSpPr>
              <a:spLocks noEditPoints="1"/>
            </p:cNvSpPr>
            <p:nvPr/>
          </p:nvSpPr>
          <p:spPr bwMode="auto">
            <a:xfrm>
              <a:off x="9137789" y="3087420"/>
              <a:ext cx="252505" cy="252505"/>
            </a:xfrm>
            <a:custGeom>
              <a:avLst/>
              <a:gdLst>
                <a:gd name="T0" fmla="*/ 101 w 105"/>
                <a:gd name="T1" fmla="*/ 29 h 105"/>
                <a:gd name="T2" fmla="*/ 72 w 105"/>
                <a:gd name="T3" fmla="*/ 26 h 105"/>
                <a:gd name="T4" fmla="*/ 89 w 105"/>
                <a:gd name="T5" fmla="*/ 10 h 105"/>
                <a:gd name="T6" fmla="*/ 82 w 105"/>
                <a:gd name="T7" fmla="*/ 3 h 105"/>
                <a:gd name="T8" fmla="*/ 59 w 105"/>
                <a:gd name="T9" fmla="*/ 26 h 105"/>
                <a:gd name="T10" fmla="*/ 53 w 105"/>
                <a:gd name="T11" fmla="*/ 26 h 105"/>
                <a:gd name="T12" fmla="*/ 53 w 105"/>
                <a:gd name="T13" fmla="*/ 26 h 105"/>
                <a:gd name="T14" fmla="*/ 26 w 105"/>
                <a:gd name="T15" fmla="*/ 0 h 105"/>
                <a:gd name="T16" fmla="*/ 20 w 105"/>
                <a:gd name="T17" fmla="*/ 6 h 105"/>
                <a:gd name="T18" fmla="*/ 40 w 105"/>
                <a:gd name="T19" fmla="*/ 26 h 105"/>
                <a:gd name="T20" fmla="*/ 4 w 105"/>
                <a:gd name="T21" fmla="*/ 29 h 105"/>
                <a:gd name="T22" fmla="*/ 0 w 105"/>
                <a:gd name="T23" fmla="*/ 65 h 105"/>
                <a:gd name="T24" fmla="*/ 4 w 105"/>
                <a:gd name="T25" fmla="*/ 102 h 105"/>
                <a:gd name="T26" fmla="*/ 53 w 105"/>
                <a:gd name="T27" fmla="*/ 105 h 105"/>
                <a:gd name="T28" fmla="*/ 101 w 105"/>
                <a:gd name="T29" fmla="*/ 102 h 105"/>
                <a:gd name="T30" fmla="*/ 105 w 105"/>
                <a:gd name="T31" fmla="*/ 65 h 105"/>
                <a:gd name="T32" fmla="*/ 101 w 105"/>
                <a:gd name="T33" fmla="*/ 29 h 105"/>
                <a:gd name="T34" fmla="*/ 89 w 105"/>
                <a:gd name="T35" fmla="*/ 90 h 105"/>
                <a:gd name="T36" fmla="*/ 53 w 105"/>
                <a:gd name="T37" fmla="*/ 92 h 105"/>
                <a:gd name="T38" fmla="*/ 16 w 105"/>
                <a:gd name="T39" fmla="*/ 90 h 105"/>
                <a:gd name="T40" fmla="*/ 13 w 105"/>
                <a:gd name="T41" fmla="*/ 65 h 105"/>
                <a:gd name="T42" fmla="*/ 16 w 105"/>
                <a:gd name="T43" fmla="*/ 41 h 105"/>
                <a:gd name="T44" fmla="*/ 53 w 105"/>
                <a:gd name="T45" fmla="*/ 39 h 105"/>
                <a:gd name="T46" fmla="*/ 89 w 105"/>
                <a:gd name="T47" fmla="*/ 41 h 105"/>
                <a:gd name="T48" fmla="*/ 92 w 105"/>
                <a:gd name="T49" fmla="*/ 65 h 105"/>
                <a:gd name="T50" fmla="*/ 89 w 105"/>
                <a:gd name="T51" fmla="*/ 9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105">
                  <a:moveTo>
                    <a:pt x="101" y="29"/>
                  </a:moveTo>
                  <a:cubicBezTo>
                    <a:pt x="92" y="28"/>
                    <a:pt x="82" y="27"/>
                    <a:pt x="72" y="26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6"/>
                    <a:pt x="55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27" y="27"/>
                    <a:pt x="15" y="28"/>
                    <a:pt x="4" y="29"/>
                  </a:cubicBezTo>
                  <a:cubicBezTo>
                    <a:pt x="2" y="40"/>
                    <a:pt x="0" y="53"/>
                    <a:pt x="0" y="65"/>
                  </a:cubicBezTo>
                  <a:cubicBezTo>
                    <a:pt x="0" y="78"/>
                    <a:pt x="2" y="91"/>
                    <a:pt x="4" y="102"/>
                  </a:cubicBezTo>
                  <a:cubicBezTo>
                    <a:pt x="19" y="104"/>
                    <a:pt x="35" y="105"/>
                    <a:pt x="53" y="105"/>
                  </a:cubicBezTo>
                  <a:cubicBezTo>
                    <a:pt x="70" y="105"/>
                    <a:pt x="86" y="104"/>
                    <a:pt x="101" y="102"/>
                  </a:cubicBezTo>
                  <a:cubicBezTo>
                    <a:pt x="104" y="91"/>
                    <a:pt x="105" y="78"/>
                    <a:pt x="105" y="65"/>
                  </a:cubicBezTo>
                  <a:cubicBezTo>
                    <a:pt x="105" y="53"/>
                    <a:pt x="104" y="40"/>
                    <a:pt x="101" y="29"/>
                  </a:cubicBezTo>
                  <a:close/>
                  <a:moveTo>
                    <a:pt x="89" y="90"/>
                  </a:moveTo>
                  <a:cubicBezTo>
                    <a:pt x="78" y="91"/>
                    <a:pt x="65" y="92"/>
                    <a:pt x="53" y="92"/>
                  </a:cubicBezTo>
                  <a:cubicBezTo>
                    <a:pt x="40" y="92"/>
                    <a:pt x="27" y="91"/>
                    <a:pt x="16" y="90"/>
                  </a:cubicBezTo>
                  <a:cubicBezTo>
                    <a:pt x="14" y="82"/>
                    <a:pt x="13" y="74"/>
                    <a:pt x="13" y="65"/>
                  </a:cubicBezTo>
                  <a:cubicBezTo>
                    <a:pt x="13" y="57"/>
                    <a:pt x="14" y="49"/>
                    <a:pt x="16" y="41"/>
                  </a:cubicBezTo>
                  <a:cubicBezTo>
                    <a:pt x="27" y="40"/>
                    <a:pt x="40" y="39"/>
                    <a:pt x="53" y="39"/>
                  </a:cubicBezTo>
                  <a:cubicBezTo>
                    <a:pt x="65" y="39"/>
                    <a:pt x="78" y="40"/>
                    <a:pt x="89" y="41"/>
                  </a:cubicBezTo>
                  <a:cubicBezTo>
                    <a:pt x="91" y="49"/>
                    <a:pt x="92" y="57"/>
                    <a:pt x="92" y="65"/>
                  </a:cubicBezTo>
                  <a:cubicBezTo>
                    <a:pt x="92" y="74"/>
                    <a:pt x="91" y="82"/>
                    <a:pt x="89" y="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1" name="Freeform 140"/>
            <p:cNvSpPr>
              <a:spLocks/>
            </p:cNvSpPr>
            <p:nvPr/>
          </p:nvSpPr>
          <p:spPr bwMode="auto">
            <a:xfrm>
              <a:off x="9155405" y="2798215"/>
              <a:ext cx="321504" cy="261313"/>
            </a:xfrm>
            <a:custGeom>
              <a:avLst/>
              <a:gdLst>
                <a:gd name="T0" fmla="*/ 134 w 134"/>
                <a:gd name="T1" fmla="*/ 13 h 109"/>
                <a:gd name="T2" fmla="*/ 118 w 134"/>
                <a:gd name="T3" fmla="*/ 17 h 109"/>
                <a:gd name="T4" fmla="*/ 130 w 134"/>
                <a:gd name="T5" fmla="*/ 2 h 109"/>
                <a:gd name="T6" fmla="*/ 113 w 134"/>
                <a:gd name="T7" fmla="*/ 9 h 109"/>
                <a:gd name="T8" fmla="*/ 93 w 134"/>
                <a:gd name="T9" fmla="*/ 0 h 109"/>
                <a:gd name="T10" fmla="*/ 65 w 134"/>
                <a:gd name="T11" fmla="*/ 28 h 109"/>
                <a:gd name="T12" fmla="*/ 66 w 134"/>
                <a:gd name="T13" fmla="*/ 34 h 109"/>
                <a:gd name="T14" fmla="*/ 10 w 134"/>
                <a:gd name="T15" fmla="*/ 5 h 109"/>
                <a:gd name="T16" fmla="*/ 6 w 134"/>
                <a:gd name="T17" fmla="*/ 19 h 109"/>
                <a:gd name="T18" fmla="*/ 18 w 134"/>
                <a:gd name="T19" fmla="*/ 42 h 109"/>
                <a:gd name="T20" fmla="*/ 6 w 134"/>
                <a:gd name="T21" fmla="*/ 38 h 109"/>
                <a:gd name="T22" fmla="*/ 6 w 134"/>
                <a:gd name="T23" fmla="*/ 39 h 109"/>
                <a:gd name="T24" fmla="*/ 28 w 134"/>
                <a:gd name="T25" fmla="*/ 66 h 109"/>
                <a:gd name="T26" fmla="*/ 20 w 134"/>
                <a:gd name="T27" fmla="*/ 67 h 109"/>
                <a:gd name="T28" fmla="*/ 15 w 134"/>
                <a:gd name="T29" fmla="*/ 66 h 109"/>
                <a:gd name="T30" fmla="*/ 41 w 134"/>
                <a:gd name="T31" fmla="*/ 85 h 109"/>
                <a:gd name="T32" fmla="*/ 7 w 134"/>
                <a:gd name="T33" fmla="*/ 97 h 109"/>
                <a:gd name="T34" fmla="*/ 0 w 134"/>
                <a:gd name="T35" fmla="*/ 96 h 109"/>
                <a:gd name="T36" fmla="*/ 42 w 134"/>
                <a:gd name="T37" fmla="*/ 109 h 109"/>
                <a:gd name="T38" fmla="*/ 120 w 134"/>
                <a:gd name="T39" fmla="*/ 31 h 109"/>
                <a:gd name="T40" fmla="*/ 120 w 134"/>
                <a:gd name="T41" fmla="*/ 27 h 109"/>
                <a:gd name="T42" fmla="*/ 134 w 134"/>
                <a:gd name="T43" fmla="*/ 1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4" h="109">
                  <a:moveTo>
                    <a:pt x="134" y="13"/>
                  </a:moveTo>
                  <a:cubicBezTo>
                    <a:pt x="129" y="15"/>
                    <a:pt x="124" y="17"/>
                    <a:pt x="118" y="17"/>
                  </a:cubicBezTo>
                  <a:cubicBezTo>
                    <a:pt x="124" y="14"/>
                    <a:pt x="128" y="9"/>
                    <a:pt x="130" y="2"/>
                  </a:cubicBezTo>
                  <a:cubicBezTo>
                    <a:pt x="125" y="5"/>
                    <a:pt x="119" y="8"/>
                    <a:pt x="113" y="9"/>
                  </a:cubicBezTo>
                  <a:cubicBezTo>
                    <a:pt x="108" y="3"/>
                    <a:pt x="101" y="0"/>
                    <a:pt x="93" y="0"/>
                  </a:cubicBezTo>
                  <a:cubicBezTo>
                    <a:pt x="78" y="0"/>
                    <a:pt x="65" y="12"/>
                    <a:pt x="65" y="28"/>
                  </a:cubicBezTo>
                  <a:cubicBezTo>
                    <a:pt x="65" y="30"/>
                    <a:pt x="66" y="32"/>
                    <a:pt x="66" y="34"/>
                  </a:cubicBezTo>
                  <a:cubicBezTo>
                    <a:pt x="43" y="33"/>
                    <a:pt x="23" y="22"/>
                    <a:pt x="10" y="5"/>
                  </a:cubicBezTo>
                  <a:cubicBezTo>
                    <a:pt x="7" y="9"/>
                    <a:pt x="6" y="14"/>
                    <a:pt x="6" y="19"/>
                  </a:cubicBezTo>
                  <a:cubicBezTo>
                    <a:pt x="6" y="28"/>
                    <a:pt x="11" y="37"/>
                    <a:pt x="18" y="42"/>
                  </a:cubicBezTo>
                  <a:cubicBezTo>
                    <a:pt x="14" y="42"/>
                    <a:pt x="9" y="40"/>
                    <a:pt x="6" y="38"/>
                  </a:cubicBezTo>
                  <a:cubicBezTo>
                    <a:pt x="6" y="38"/>
                    <a:pt x="6" y="39"/>
                    <a:pt x="6" y="39"/>
                  </a:cubicBezTo>
                  <a:cubicBezTo>
                    <a:pt x="6" y="52"/>
                    <a:pt x="15" y="63"/>
                    <a:pt x="28" y="66"/>
                  </a:cubicBezTo>
                  <a:cubicBezTo>
                    <a:pt x="25" y="66"/>
                    <a:pt x="23" y="67"/>
                    <a:pt x="20" y="67"/>
                  </a:cubicBezTo>
                  <a:cubicBezTo>
                    <a:pt x="19" y="67"/>
                    <a:pt x="17" y="66"/>
                    <a:pt x="15" y="66"/>
                  </a:cubicBezTo>
                  <a:cubicBezTo>
                    <a:pt x="19" y="77"/>
                    <a:pt x="29" y="85"/>
                    <a:pt x="41" y="85"/>
                  </a:cubicBezTo>
                  <a:cubicBezTo>
                    <a:pt x="31" y="92"/>
                    <a:pt x="20" y="97"/>
                    <a:pt x="7" y="97"/>
                  </a:cubicBezTo>
                  <a:cubicBezTo>
                    <a:pt x="5" y="97"/>
                    <a:pt x="2" y="97"/>
                    <a:pt x="0" y="96"/>
                  </a:cubicBezTo>
                  <a:cubicBezTo>
                    <a:pt x="12" y="104"/>
                    <a:pt x="27" y="109"/>
                    <a:pt x="42" y="109"/>
                  </a:cubicBezTo>
                  <a:cubicBezTo>
                    <a:pt x="93" y="109"/>
                    <a:pt x="120" y="67"/>
                    <a:pt x="120" y="31"/>
                  </a:cubicBezTo>
                  <a:cubicBezTo>
                    <a:pt x="120" y="30"/>
                    <a:pt x="120" y="28"/>
                    <a:pt x="120" y="27"/>
                  </a:cubicBezTo>
                  <a:cubicBezTo>
                    <a:pt x="126" y="23"/>
                    <a:pt x="130" y="18"/>
                    <a:pt x="134" y="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2" name="Freeform 141"/>
            <p:cNvSpPr>
              <a:spLocks noEditPoints="1"/>
            </p:cNvSpPr>
            <p:nvPr/>
          </p:nvSpPr>
          <p:spPr bwMode="auto">
            <a:xfrm>
              <a:off x="9299274" y="4135609"/>
              <a:ext cx="311227" cy="293610"/>
            </a:xfrm>
            <a:custGeom>
              <a:avLst/>
              <a:gdLst>
                <a:gd name="T0" fmla="*/ 93 w 212"/>
                <a:gd name="T1" fmla="*/ 107 h 200"/>
                <a:gd name="T2" fmla="*/ 119 w 212"/>
                <a:gd name="T3" fmla="*/ 107 h 200"/>
                <a:gd name="T4" fmla="*/ 119 w 212"/>
                <a:gd name="T5" fmla="*/ 54 h 200"/>
                <a:gd name="T6" fmla="*/ 158 w 212"/>
                <a:gd name="T7" fmla="*/ 54 h 200"/>
                <a:gd name="T8" fmla="*/ 106 w 212"/>
                <a:gd name="T9" fmla="*/ 0 h 200"/>
                <a:gd name="T10" fmla="*/ 52 w 212"/>
                <a:gd name="T11" fmla="*/ 54 h 200"/>
                <a:gd name="T12" fmla="*/ 93 w 212"/>
                <a:gd name="T13" fmla="*/ 54 h 200"/>
                <a:gd name="T14" fmla="*/ 93 w 212"/>
                <a:gd name="T15" fmla="*/ 107 h 200"/>
                <a:gd name="T16" fmla="*/ 132 w 212"/>
                <a:gd name="T17" fmla="*/ 77 h 200"/>
                <a:gd name="T18" fmla="*/ 132 w 212"/>
                <a:gd name="T19" fmla="*/ 97 h 200"/>
                <a:gd name="T20" fmla="*/ 192 w 212"/>
                <a:gd name="T21" fmla="*/ 120 h 200"/>
                <a:gd name="T22" fmla="*/ 106 w 212"/>
                <a:gd name="T23" fmla="*/ 152 h 200"/>
                <a:gd name="T24" fmla="*/ 18 w 212"/>
                <a:gd name="T25" fmla="*/ 120 h 200"/>
                <a:gd name="T26" fmla="*/ 78 w 212"/>
                <a:gd name="T27" fmla="*/ 97 h 200"/>
                <a:gd name="T28" fmla="*/ 78 w 212"/>
                <a:gd name="T29" fmla="*/ 77 h 200"/>
                <a:gd name="T30" fmla="*/ 0 w 212"/>
                <a:gd name="T31" fmla="*/ 107 h 200"/>
                <a:gd name="T32" fmla="*/ 0 w 212"/>
                <a:gd name="T33" fmla="*/ 160 h 200"/>
                <a:gd name="T34" fmla="*/ 106 w 212"/>
                <a:gd name="T35" fmla="*/ 200 h 200"/>
                <a:gd name="T36" fmla="*/ 212 w 212"/>
                <a:gd name="T37" fmla="*/ 160 h 200"/>
                <a:gd name="T38" fmla="*/ 212 w 212"/>
                <a:gd name="T39" fmla="*/ 107 h 200"/>
                <a:gd name="T40" fmla="*/ 132 w 212"/>
                <a:gd name="T41" fmla="*/ 77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2" h="200">
                  <a:moveTo>
                    <a:pt x="93" y="107"/>
                  </a:moveTo>
                  <a:lnTo>
                    <a:pt x="119" y="107"/>
                  </a:lnTo>
                  <a:lnTo>
                    <a:pt x="119" y="54"/>
                  </a:lnTo>
                  <a:lnTo>
                    <a:pt x="158" y="54"/>
                  </a:lnTo>
                  <a:lnTo>
                    <a:pt x="106" y="0"/>
                  </a:lnTo>
                  <a:lnTo>
                    <a:pt x="52" y="54"/>
                  </a:lnTo>
                  <a:lnTo>
                    <a:pt x="93" y="54"/>
                  </a:lnTo>
                  <a:lnTo>
                    <a:pt x="93" y="107"/>
                  </a:lnTo>
                  <a:close/>
                  <a:moveTo>
                    <a:pt x="132" y="77"/>
                  </a:moveTo>
                  <a:lnTo>
                    <a:pt x="132" y="97"/>
                  </a:lnTo>
                  <a:lnTo>
                    <a:pt x="192" y="120"/>
                  </a:lnTo>
                  <a:lnTo>
                    <a:pt x="106" y="152"/>
                  </a:lnTo>
                  <a:lnTo>
                    <a:pt x="18" y="120"/>
                  </a:lnTo>
                  <a:lnTo>
                    <a:pt x="78" y="97"/>
                  </a:lnTo>
                  <a:lnTo>
                    <a:pt x="78" y="77"/>
                  </a:lnTo>
                  <a:lnTo>
                    <a:pt x="0" y="107"/>
                  </a:lnTo>
                  <a:lnTo>
                    <a:pt x="0" y="160"/>
                  </a:lnTo>
                  <a:lnTo>
                    <a:pt x="106" y="200"/>
                  </a:lnTo>
                  <a:lnTo>
                    <a:pt x="212" y="160"/>
                  </a:lnTo>
                  <a:lnTo>
                    <a:pt x="212" y="107"/>
                  </a:lnTo>
                  <a:lnTo>
                    <a:pt x="132" y="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3" name="Freeform 142"/>
            <p:cNvSpPr>
              <a:spLocks noEditPoints="1"/>
            </p:cNvSpPr>
            <p:nvPr/>
          </p:nvSpPr>
          <p:spPr bwMode="auto">
            <a:xfrm>
              <a:off x="9284594" y="4452708"/>
              <a:ext cx="237824" cy="180570"/>
            </a:xfrm>
            <a:custGeom>
              <a:avLst/>
              <a:gdLst>
                <a:gd name="T0" fmla="*/ 37 w 99"/>
                <a:gd name="T1" fmla="*/ 16 h 75"/>
                <a:gd name="T2" fmla="*/ 53 w 99"/>
                <a:gd name="T3" fmla="*/ 31 h 75"/>
                <a:gd name="T4" fmla="*/ 68 w 99"/>
                <a:gd name="T5" fmla="*/ 16 h 75"/>
                <a:gd name="T6" fmla="*/ 53 w 99"/>
                <a:gd name="T7" fmla="*/ 0 h 75"/>
                <a:gd name="T8" fmla="*/ 37 w 99"/>
                <a:gd name="T9" fmla="*/ 16 h 75"/>
                <a:gd name="T10" fmla="*/ 0 w 99"/>
                <a:gd name="T11" fmla="*/ 16 h 75"/>
                <a:gd name="T12" fmla="*/ 16 w 99"/>
                <a:gd name="T13" fmla="*/ 31 h 75"/>
                <a:gd name="T14" fmla="*/ 31 w 99"/>
                <a:gd name="T15" fmla="*/ 16 h 75"/>
                <a:gd name="T16" fmla="*/ 16 w 99"/>
                <a:gd name="T17" fmla="*/ 0 h 75"/>
                <a:gd name="T18" fmla="*/ 0 w 99"/>
                <a:gd name="T19" fmla="*/ 16 h 75"/>
                <a:gd name="T20" fmla="*/ 74 w 99"/>
                <a:gd name="T21" fmla="*/ 47 h 75"/>
                <a:gd name="T22" fmla="*/ 74 w 99"/>
                <a:gd name="T23" fmla="*/ 37 h 75"/>
                <a:gd name="T24" fmla="*/ 68 w 99"/>
                <a:gd name="T25" fmla="*/ 31 h 75"/>
                <a:gd name="T26" fmla="*/ 53 w 99"/>
                <a:gd name="T27" fmla="*/ 31 h 75"/>
                <a:gd name="T28" fmla="*/ 16 w 99"/>
                <a:gd name="T29" fmla="*/ 31 h 75"/>
                <a:gd name="T30" fmla="*/ 6 w 99"/>
                <a:gd name="T31" fmla="*/ 31 h 75"/>
                <a:gd name="T32" fmla="*/ 0 w 99"/>
                <a:gd name="T33" fmla="*/ 37 h 75"/>
                <a:gd name="T34" fmla="*/ 0 w 99"/>
                <a:gd name="T35" fmla="*/ 68 h 75"/>
                <a:gd name="T36" fmla="*/ 6 w 99"/>
                <a:gd name="T37" fmla="*/ 75 h 75"/>
                <a:gd name="T38" fmla="*/ 68 w 99"/>
                <a:gd name="T39" fmla="*/ 75 h 75"/>
                <a:gd name="T40" fmla="*/ 74 w 99"/>
                <a:gd name="T41" fmla="*/ 68 h 75"/>
                <a:gd name="T42" fmla="*/ 74 w 99"/>
                <a:gd name="T43" fmla="*/ 59 h 75"/>
                <a:gd name="T44" fmla="*/ 99 w 99"/>
                <a:gd name="T45" fmla="*/ 75 h 75"/>
                <a:gd name="T46" fmla="*/ 99 w 99"/>
                <a:gd name="T47" fmla="*/ 31 h 75"/>
                <a:gd name="T48" fmla="*/ 74 w 99"/>
                <a:gd name="T49" fmla="*/ 47 h 75"/>
                <a:gd name="T50" fmla="*/ 62 w 99"/>
                <a:gd name="T51" fmla="*/ 62 h 75"/>
                <a:gd name="T52" fmla="*/ 13 w 99"/>
                <a:gd name="T53" fmla="*/ 62 h 75"/>
                <a:gd name="T54" fmla="*/ 13 w 99"/>
                <a:gd name="T55" fmla="*/ 44 h 75"/>
                <a:gd name="T56" fmla="*/ 62 w 99"/>
                <a:gd name="T57" fmla="*/ 44 h 75"/>
                <a:gd name="T58" fmla="*/ 62 w 99"/>
                <a:gd name="T59" fmla="*/ 6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75">
                  <a:moveTo>
                    <a:pt x="37" y="16"/>
                  </a:moveTo>
                  <a:cubicBezTo>
                    <a:pt x="37" y="24"/>
                    <a:pt x="44" y="31"/>
                    <a:pt x="53" y="31"/>
                  </a:cubicBezTo>
                  <a:cubicBezTo>
                    <a:pt x="61" y="31"/>
                    <a:pt x="68" y="24"/>
                    <a:pt x="68" y="16"/>
                  </a:cubicBezTo>
                  <a:cubicBezTo>
                    <a:pt x="68" y="7"/>
                    <a:pt x="61" y="0"/>
                    <a:pt x="53" y="0"/>
                  </a:cubicBezTo>
                  <a:cubicBezTo>
                    <a:pt x="44" y="0"/>
                    <a:pt x="37" y="7"/>
                    <a:pt x="37" y="16"/>
                  </a:cubicBezTo>
                  <a:close/>
                  <a:moveTo>
                    <a:pt x="0" y="16"/>
                  </a:moveTo>
                  <a:cubicBezTo>
                    <a:pt x="0" y="24"/>
                    <a:pt x="7" y="31"/>
                    <a:pt x="16" y="31"/>
                  </a:cubicBezTo>
                  <a:cubicBezTo>
                    <a:pt x="24" y="31"/>
                    <a:pt x="31" y="24"/>
                    <a:pt x="31" y="16"/>
                  </a:cubicBezTo>
                  <a:cubicBezTo>
                    <a:pt x="31" y="7"/>
                    <a:pt x="24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lose/>
                  <a:moveTo>
                    <a:pt x="74" y="4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4" y="34"/>
                    <a:pt x="72" y="31"/>
                    <a:pt x="68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3" y="31"/>
                    <a:pt x="0" y="34"/>
                    <a:pt x="0" y="3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2"/>
                    <a:pt x="3" y="75"/>
                    <a:pt x="6" y="75"/>
                  </a:cubicBezTo>
                  <a:cubicBezTo>
                    <a:pt x="68" y="75"/>
                    <a:pt x="68" y="75"/>
                    <a:pt x="68" y="75"/>
                  </a:cubicBezTo>
                  <a:cubicBezTo>
                    <a:pt x="72" y="75"/>
                    <a:pt x="74" y="72"/>
                    <a:pt x="74" y="68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99" y="75"/>
                    <a:pt x="99" y="75"/>
                    <a:pt x="99" y="75"/>
                  </a:cubicBezTo>
                  <a:cubicBezTo>
                    <a:pt x="99" y="31"/>
                    <a:pt x="99" y="31"/>
                    <a:pt x="99" y="31"/>
                  </a:cubicBezTo>
                  <a:lnTo>
                    <a:pt x="74" y="47"/>
                  </a:lnTo>
                  <a:close/>
                  <a:moveTo>
                    <a:pt x="62" y="62"/>
                  </a:moveTo>
                  <a:cubicBezTo>
                    <a:pt x="13" y="62"/>
                    <a:pt x="13" y="62"/>
                    <a:pt x="13" y="62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62" y="44"/>
                    <a:pt x="62" y="44"/>
                    <a:pt x="62" y="44"/>
                  </a:cubicBezTo>
                  <a:lnTo>
                    <a:pt x="62" y="6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4" name="Freeform 143"/>
            <p:cNvSpPr>
              <a:spLocks noEditPoints="1"/>
            </p:cNvSpPr>
            <p:nvPr/>
          </p:nvSpPr>
          <p:spPr bwMode="auto">
            <a:xfrm>
              <a:off x="9228808" y="3866956"/>
              <a:ext cx="252505" cy="255441"/>
            </a:xfrm>
            <a:custGeom>
              <a:avLst/>
              <a:gdLst>
                <a:gd name="T0" fmla="*/ 53 w 105"/>
                <a:gd name="T1" fmla="*/ 0 h 106"/>
                <a:gd name="T2" fmla="*/ 0 w 105"/>
                <a:gd name="T3" fmla="*/ 53 h 106"/>
                <a:gd name="T4" fmla="*/ 53 w 105"/>
                <a:gd name="T5" fmla="*/ 106 h 106"/>
                <a:gd name="T6" fmla="*/ 105 w 105"/>
                <a:gd name="T7" fmla="*/ 53 h 106"/>
                <a:gd name="T8" fmla="*/ 53 w 105"/>
                <a:gd name="T9" fmla="*/ 0 h 106"/>
                <a:gd name="T10" fmla="*/ 84 w 105"/>
                <a:gd name="T11" fmla="*/ 45 h 106"/>
                <a:gd name="T12" fmla="*/ 55 w 105"/>
                <a:gd name="T13" fmla="*/ 85 h 106"/>
                <a:gd name="T14" fmla="*/ 41 w 105"/>
                <a:gd name="T15" fmla="*/ 80 h 106"/>
                <a:gd name="T16" fmla="*/ 31 w 105"/>
                <a:gd name="T17" fmla="*/ 48 h 106"/>
                <a:gd name="T18" fmla="*/ 24 w 105"/>
                <a:gd name="T19" fmla="*/ 50 h 106"/>
                <a:gd name="T20" fmla="*/ 21 w 105"/>
                <a:gd name="T21" fmla="*/ 47 h 106"/>
                <a:gd name="T22" fmla="*/ 40 w 105"/>
                <a:gd name="T23" fmla="*/ 33 h 106"/>
                <a:gd name="T24" fmla="*/ 51 w 105"/>
                <a:gd name="T25" fmla="*/ 54 h 106"/>
                <a:gd name="T26" fmla="*/ 56 w 105"/>
                <a:gd name="T27" fmla="*/ 67 h 106"/>
                <a:gd name="T28" fmla="*/ 64 w 105"/>
                <a:gd name="T29" fmla="*/ 55 h 106"/>
                <a:gd name="T30" fmla="*/ 57 w 105"/>
                <a:gd name="T31" fmla="*/ 47 h 106"/>
                <a:gd name="T32" fmla="*/ 84 w 105"/>
                <a:gd name="T33" fmla="*/ 4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5" h="106">
                  <a:moveTo>
                    <a:pt x="53" y="0"/>
                  </a:moveTo>
                  <a:cubicBezTo>
                    <a:pt x="23" y="0"/>
                    <a:pt x="0" y="24"/>
                    <a:pt x="0" y="53"/>
                  </a:cubicBezTo>
                  <a:cubicBezTo>
                    <a:pt x="0" y="82"/>
                    <a:pt x="23" y="106"/>
                    <a:pt x="53" y="106"/>
                  </a:cubicBezTo>
                  <a:cubicBezTo>
                    <a:pt x="82" y="106"/>
                    <a:pt x="105" y="82"/>
                    <a:pt x="105" y="53"/>
                  </a:cubicBezTo>
                  <a:cubicBezTo>
                    <a:pt x="105" y="24"/>
                    <a:pt x="82" y="0"/>
                    <a:pt x="53" y="0"/>
                  </a:cubicBezTo>
                  <a:close/>
                  <a:moveTo>
                    <a:pt x="84" y="45"/>
                  </a:moveTo>
                  <a:cubicBezTo>
                    <a:pt x="80" y="65"/>
                    <a:pt x="61" y="82"/>
                    <a:pt x="55" y="85"/>
                  </a:cubicBezTo>
                  <a:cubicBezTo>
                    <a:pt x="49" y="89"/>
                    <a:pt x="43" y="84"/>
                    <a:pt x="41" y="80"/>
                  </a:cubicBezTo>
                  <a:cubicBezTo>
                    <a:pt x="39" y="75"/>
                    <a:pt x="33" y="50"/>
                    <a:pt x="31" y="48"/>
                  </a:cubicBezTo>
                  <a:cubicBezTo>
                    <a:pt x="29" y="46"/>
                    <a:pt x="24" y="50"/>
                    <a:pt x="24" y="50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1" y="47"/>
                    <a:pt x="32" y="34"/>
                    <a:pt x="40" y="33"/>
                  </a:cubicBezTo>
                  <a:cubicBezTo>
                    <a:pt x="49" y="31"/>
                    <a:pt x="49" y="46"/>
                    <a:pt x="51" y="54"/>
                  </a:cubicBezTo>
                  <a:cubicBezTo>
                    <a:pt x="53" y="62"/>
                    <a:pt x="54" y="67"/>
                    <a:pt x="56" y="67"/>
                  </a:cubicBezTo>
                  <a:cubicBezTo>
                    <a:pt x="58" y="67"/>
                    <a:pt x="61" y="62"/>
                    <a:pt x="64" y="55"/>
                  </a:cubicBezTo>
                  <a:cubicBezTo>
                    <a:pt x="68" y="49"/>
                    <a:pt x="64" y="43"/>
                    <a:pt x="57" y="47"/>
                  </a:cubicBezTo>
                  <a:cubicBezTo>
                    <a:pt x="60" y="30"/>
                    <a:pt x="87" y="26"/>
                    <a:pt x="84" y="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5" name="Freeform 144"/>
            <p:cNvSpPr>
              <a:spLocks noEditPoints="1"/>
            </p:cNvSpPr>
            <p:nvPr/>
          </p:nvSpPr>
          <p:spPr bwMode="auto">
            <a:xfrm>
              <a:off x="9149533" y="3642344"/>
              <a:ext cx="245165" cy="208464"/>
            </a:xfrm>
            <a:custGeom>
              <a:avLst/>
              <a:gdLst>
                <a:gd name="T0" fmla="*/ 84 w 102"/>
                <a:gd name="T1" fmla="*/ 82 h 87"/>
                <a:gd name="T2" fmla="*/ 81 w 102"/>
                <a:gd name="T3" fmla="*/ 81 h 87"/>
                <a:gd name="T4" fmla="*/ 81 w 102"/>
                <a:gd name="T5" fmla="*/ 74 h 87"/>
                <a:gd name="T6" fmla="*/ 93 w 102"/>
                <a:gd name="T7" fmla="*/ 44 h 87"/>
                <a:gd name="T8" fmla="*/ 81 w 102"/>
                <a:gd name="T9" fmla="*/ 13 h 87"/>
                <a:gd name="T10" fmla="*/ 81 w 102"/>
                <a:gd name="T11" fmla="*/ 6 h 87"/>
                <a:gd name="T12" fmla="*/ 87 w 102"/>
                <a:gd name="T13" fmla="*/ 6 h 87"/>
                <a:gd name="T14" fmla="*/ 102 w 102"/>
                <a:gd name="T15" fmla="*/ 44 h 87"/>
                <a:gd name="T16" fmla="*/ 87 w 102"/>
                <a:gd name="T17" fmla="*/ 81 h 87"/>
                <a:gd name="T18" fmla="*/ 84 w 102"/>
                <a:gd name="T19" fmla="*/ 82 h 87"/>
                <a:gd name="T20" fmla="*/ 68 w 102"/>
                <a:gd name="T21" fmla="*/ 74 h 87"/>
                <a:gd name="T22" fmla="*/ 65 w 102"/>
                <a:gd name="T23" fmla="*/ 72 h 87"/>
                <a:gd name="T24" fmla="*/ 65 w 102"/>
                <a:gd name="T25" fmla="*/ 66 h 87"/>
                <a:gd name="T26" fmla="*/ 65 w 102"/>
                <a:gd name="T27" fmla="*/ 21 h 87"/>
                <a:gd name="T28" fmla="*/ 65 w 102"/>
                <a:gd name="T29" fmla="*/ 15 h 87"/>
                <a:gd name="T30" fmla="*/ 71 w 102"/>
                <a:gd name="T31" fmla="*/ 15 h 87"/>
                <a:gd name="T32" fmla="*/ 83 w 102"/>
                <a:gd name="T33" fmla="*/ 44 h 87"/>
                <a:gd name="T34" fmla="*/ 71 w 102"/>
                <a:gd name="T35" fmla="*/ 72 h 87"/>
                <a:gd name="T36" fmla="*/ 68 w 102"/>
                <a:gd name="T37" fmla="*/ 74 h 87"/>
                <a:gd name="T38" fmla="*/ 52 w 102"/>
                <a:gd name="T39" fmla="*/ 65 h 87"/>
                <a:gd name="T40" fmla="*/ 49 w 102"/>
                <a:gd name="T41" fmla="*/ 64 h 87"/>
                <a:gd name="T42" fmla="*/ 49 w 102"/>
                <a:gd name="T43" fmla="*/ 57 h 87"/>
                <a:gd name="T44" fmla="*/ 49 w 102"/>
                <a:gd name="T45" fmla="*/ 30 h 87"/>
                <a:gd name="T46" fmla="*/ 49 w 102"/>
                <a:gd name="T47" fmla="*/ 23 h 87"/>
                <a:gd name="T48" fmla="*/ 55 w 102"/>
                <a:gd name="T49" fmla="*/ 23 h 87"/>
                <a:gd name="T50" fmla="*/ 55 w 102"/>
                <a:gd name="T51" fmla="*/ 64 h 87"/>
                <a:gd name="T52" fmla="*/ 52 w 102"/>
                <a:gd name="T53" fmla="*/ 65 h 87"/>
                <a:gd name="T54" fmla="*/ 38 w 102"/>
                <a:gd name="T55" fmla="*/ 3 h 87"/>
                <a:gd name="T56" fmla="*/ 42 w 102"/>
                <a:gd name="T57" fmla="*/ 5 h 87"/>
                <a:gd name="T58" fmla="*/ 42 w 102"/>
                <a:gd name="T59" fmla="*/ 82 h 87"/>
                <a:gd name="T60" fmla="*/ 38 w 102"/>
                <a:gd name="T61" fmla="*/ 84 h 87"/>
                <a:gd name="T62" fmla="*/ 15 w 102"/>
                <a:gd name="T63" fmla="*/ 62 h 87"/>
                <a:gd name="T64" fmla="*/ 0 w 102"/>
                <a:gd name="T65" fmla="*/ 62 h 87"/>
                <a:gd name="T66" fmla="*/ 0 w 102"/>
                <a:gd name="T67" fmla="*/ 25 h 87"/>
                <a:gd name="T68" fmla="*/ 15 w 102"/>
                <a:gd name="T69" fmla="*/ 25 h 87"/>
                <a:gd name="T70" fmla="*/ 38 w 102"/>
                <a:gd name="T71" fmla="*/ 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2" h="87">
                  <a:moveTo>
                    <a:pt x="84" y="82"/>
                  </a:moveTo>
                  <a:cubicBezTo>
                    <a:pt x="83" y="82"/>
                    <a:pt x="81" y="82"/>
                    <a:pt x="81" y="81"/>
                  </a:cubicBezTo>
                  <a:cubicBezTo>
                    <a:pt x="79" y="79"/>
                    <a:pt x="79" y="76"/>
                    <a:pt x="81" y="74"/>
                  </a:cubicBezTo>
                  <a:cubicBezTo>
                    <a:pt x="89" y="66"/>
                    <a:pt x="93" y="55"/>
                    <a:pt x="93" y="44"/>
                  </a:cubicBezTo>
                  <a:cubicBezTo>
                    <a:pt x="93" y="32"/>
                    <a:pt x="89" y="21"/>
                    <a:pt x="81" y="13"/>
                  </a:cubicBezTo>
                  <a:cubicBezTo>
                    <a:pt x="79" y="11"/>
                    <a:pt x="79" y="8"/>
                    <a:pt x="81" y="6"/>
                  </a:cubicBezTo>
                  <a:cubicBezTo>
                    <a:pt x="82" y="4"/>
                    <a:pt x="85" y="4"/>
                    <a:pt x="87" y="6"/>
                  </a:cubicBezTo>
                  <a:cubicBezTo>
                    <a:pt x="97" y="16"/>
                    <a:pt x="102" y="29"/>
                    <a:pt x="102" y="44"/>
                  </a:cubicBezTo>
                  <a:cubicBezTo>
                    <a:pt x="102" y="58"/>
                    <a:pt x="97" y="71"/>
                    <a:pt x="87" y="81"/>
                  </a:cubicBezTo>
                  <a:cubicBezTo>
                    <a:pt x="86" y="82"/>
                    <a:pt x="85" y="82"/>
                    <a:pt x="84" y="82"/>
                  </a:cubicBezTo>
                  <a:close/>
                  <a:moveTo>
                    <a:pt x="68" y="74"/>
                  </a:moveTo>
                  <a:cubicBezTo>
                    <a:pt x="67" y="74"/>
                    <a:pt x="65" y="73"/>
                    <a:pt x="65" y="72"/>
                  </a:cubicBezTo>
                  <a:cubicBezTo>
                    <a:pt x="63" y="70"/>
                    <a:pt x="63" y="68"/>
                    <a:pt x="65" y="66"/>
                  </a:cubicBezTo>
                  <a:cubicBezTo>
                    <a:pt x="77" y="54"/>
                    <a:pt x="77" y="33"/>
                    <a:pt x="65" y="21"/>
                  </a:cubicBezTo>
                  <a:cubicBezTo>
                    <a:pt x="63" y="19"/>
                    <a:pt x="63" y="17"/>
                    <a:pt x="65" y="15"/>
                  </a:cubicBezTo>
                  <a:cubicBezTo>
                    <a:pt x="66" y="13"/>
                    <a:pt x="69" y="13"/>
                    <a:pt x="71" y="15"/>
                  </a:cubicBezTo>
                  <a:cubicBezTo>
                    <a:pt x="79" y="22"/>
                    <a:pt x="83" y="33"/>
                    <a:pt x="83" y="44"/>
                  </a:cubicBezTo>
                  <a:cubicBezTo>
                    <a:pt x="83" y="54"/>
                    <a:pt x="79" y="65"/>
                    <a:pt x="71" y="72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52" y="65"/>
                  </a:moveTo>
                  <a:cubicBezTo>
                    <a:pt x="51" y="65"/>
                    <a:pt x="49" y="65"/>
                    <a:pt x="49" y="64"/>
                  </a:cubicBezTo>
                  <a:cubicBezTo>
                    <a:pt x="47" y="62"/>
                    <a:pt x="47" y="59"/>
                    <a:pt x="49" y="57"/>
                  </a:cubicBezTo>
                  <a:cubicBezTo>
                    <a:pt x="56" y="50"/>
                    <a:pt x="56" y="37"/>
                    <a:pt x="49" y="30"/>
                  </a:cubicBezTo>
                  <a:cubicBezTo>
                    <a:pt x="47" y="28"/>
                    <a:pt x="47" y="25"/>
                    <a:pt x="49" y="23"/>
                  </a:cubicBezTo>
                  <a:cubicBezTo>
                    <a:pt x="50" y="22"/>
                    <a:pt x="53" y="22"/>
                    <a:pt x="55" y="23"/>
                  </a:cubicBezTo>
                  <a:cubicBezTo>
                    <a:pt x="66" y="34"/>
                    <a:pt x="66" y="53"/>
                    <a:pt x="55" y="64"/>
                  </a:cubicBezTo>
                  <a:cubicBezTo>
                    <a:pt x="54" y="65"/>
                    <a:pt x="53" y="65"/>
                    <a:pt x="52" y="65"/>
                  </a:cubicBezTo>
                  <a:close/>
                  <a:moveTo>
                    <a:pt x="38" y="3"/>
                  </a:moveTo>
                  <a:cubicBezTo>
                    <a:pt x="40" y="0"/>
                    <a:pt x="42" y="1"/>
                    <a:pt x="42" y="5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42" y="86"/>
                    <a:pt x="40" y="87"/>
                    <a:pt x="38" y="84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5" y="25"/>
                    <a:pt x="15" y="25"/>
                    <a:pt x="15" y="25"/>
                  </a:cubicBezTo>
                  <a:lnTo>
                    <a:pt x="38" y="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6" name="Freeform 145"/>
            <p:cNvSpPr>
              <a:spLocks noEditPoints="1"/>
            </p:cNvSpPr>
            <p:nvPr/>
          </p:nvSpPr>
          <p:spPr bwMode="auto">
            <a:xfrm>
              <a:off x="8939601" y="3375158"/>
              <a:ext cx="277462" cy="245164"/>
            </a:xfrm>
            <a:custGeom>
              <a:avLst/>
              <a:gdLst>
                <a:gd name="T0" fmla="*/ 124 w 189"/>
                <a:gd name="T1" fmla="*/ 23 h 167"/>
                <a:gd name="T2" fmla="*/ 65 w 189"/>
                <a:gd name="T3" fmla="*/ 0 h 167"/>
                <a:gd name="T4" fmla="*/ 0 w 189"/>
                <a:gd name="T5" fmla="*/ 23 h 167"/>
                <a:gd name="T6" fmla="*/ 0 w 189"/>
                <a:gd name="T7" fmla="*/ 167 h 167"/>
                <a:gd name="T8" fmla="*/ 65 w 189"/>
                <a:gd name="T9" fmla="*/ 142 h 167"/>
                <a:gd name="T10" fmla="*/ 124 w 189"/>
                <a:gd name="T11" fmla="*/ 167 h 167"/>
                <a:gd name="T12" fmla="*/ 189 w 189"/>
                <a:gd name="T13" fmla="*/ 142 h 167"/>
                <a:gd name="T14" fmla="*/ 189 w 189"/>
                <a:gd name="T15" fmla="*/ 0 h 167"/>
                <a:gd name="T16" fmla="*/ 124 w 189"/>
                <a:gd name="T17" fmla="*/ 23 h 167"/>
                <a:gd name="T18" fmla="*/ 70 w 189"/>
                <a:gd name="T19" fmla="*/ 15 h 167"/>
                <a:gd name="T20" fmla="*/ 119 w 189"/>
                <a:gd name="T21" fmla="*/ 35 h 167"/>
                <a:gd name="T22" fmla="*/ 119 w 189"/>
                <a:gd name="T23" fmla="*/ 152 h 167"/>
                <a:gd name="T24" fmla="*/ 70 w 189"/>
                <a:gd name="T25" fmla="*/ 133 h 167"/>
                <a:gd name="T26" fmla="*/ 70 w 189"/>
                <a:gd name="T27" fmla="*/ 15 h 167"/>
                <a:gd name="T28" fmla="*/ 11 w 189"/>
                <a:gd name="T29" fmla="*/ 31 h 167"/>
                <a:gd name="T30" fmla="*/ 58 w 189"/>
                <a:gd name="T31" fmla="*/ 15 h 167"/>
                <a:gd name="T32" fmla="*/ 58 w 189"/>
                <a:gd name="T33" fmla="*/ 133 h 167"/>
                <a:gd name="T34" fmla="*/ 11 w 189"/>
                <a:gd name="T35" fmla="*/ 151 h 167"/>
                <a:gd name="T36" fmla="*/ 11 w 189"/>
                <a:gd name="T37" fmla="*/ 31 h 167"/>
                <a:gd name="T38" fmla="*/ 178 w 189"/>
                <a:gd name="T39" fmla="*/ 134 h 167"/>
                <a:gd name="T40" fmla="*/ 130 w 189"/>
                <a:gd name="T41" fmla="*/ 152 h 167"/>
                <a:gd name="T42" fmla="*/ 130 w 189"/>
                <a:gd name="T43" fmla="*/ 35 h 167"/>
                <a:gd name="T44" fmla="*/ 178 w 189"/>
                <a:gd name="T45" fmla="*/ 17 h 167"/>
                <a:gd name="T46" fmla="*/ 178 w 189"/>
                <a:gd name="T47" fmla="*/ 13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9" h="167">
                  <a:moveTo>
                    <a:pt x="124" y="23"/>
                  </a:moveTo>
                  <a:lnTo>
                    <a:pt x="65" y="0"/>
                  </a:lnTo>
                  <a:lnTo>
                    <a:pt x="0" y="23"/>
                  </a:lnTo>
                  <a:lnTo>
                    <a:pt x="0" y="167"/>
                  </a:lnTo>
                  <a:lnTo>
                    <a:pt x="65" y="142"/>
                  </a:lnTo>
                  <a:lnTo>
                    <a:pt x="124" y="167"/>
                  </a:lnTo>
                  <a:lnTo>
                    <a:pt x="189" y="142"/>
                  </a:lnTo>
                  <a:lnTo>
                    <a:pt x="189" y="0"/>
                  </a:lnTo>
                  <a:lnTo>
                    <a:pt x="124" y="23"/>
                  </a:lnTo>
                  <a:close/>
                  <a:moveTo>
                    <a:pt x="70" y="15"/>
                  </a:moveTo>
                  <a:lnTo>
                    <a:pt x="119" y="35"/>
                  </a:lnTo>
                  <a:lnTo>
                    <a:pt x="119" y="152"/>
                  </a:lnTo>
                  <a:lnTo>
                    <a:pt x="70" y="133"/>
                  </a:lnTo>
                  <a:lnTo>
                    <a:pt x="70" y="15"/>
                  </a:lnTo>
                  <a:close/>
                  <a:moveTo>
                    <a:pt x="11" y="31"/>
                  </a:moveTo>
                  <a:lnTo>
                    <a:pt x="58" y="15"/>
                  </a:lnTo>
                  <a:lnTo>
                    <a:pt x="58" y="133"/>
                  </a:lnTo>
                  <a:lnTo>
                    <a:pt x="11" y="151"/>
                  </a:lnTo>
                  <a:lnTo>
                    <a:pt x="11" y="31"/>
                  </a:lnTo>
                  <a:close/>
                  <a:moveTo>
                    <a:pt x="178" y="134"/>
                  </a:moveTo>
                  <a:lnTo>
                    <a:pt x="130" y="152"/>
                  </a:lnTo>
                  <a:lnTo>
                    <a:pt x="130" y="35"/>
                  </a:lnTo>
                  <a:lnTo>
                    <a:pt x="178" y="17"/>
                  </a:lnTo>
                  <a:lnTo>
                    <a:pt x="178" y="1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7" name="Freeform 146"/>
            <p:cNvSpPr>
              <a:spLocks noEditPoints="1"/>
            </p:cNvSpPr>
            <p:nvPr/>
          </p:nvSpPr>
          <p:spPr bwMode="auto">
            <a:xfrm>
              <a:off x="9008600" y="2459094"/>
              <a:ext cx="303887" cy="306822"/>
            </a:xfrm>
            <a:custGeom>
              <a:avLst/>
              <a:gdLst>
                <a:gd name="T0" fmla="*/ 63 w 127"/>
                <a:gd name="T1" fmla="*/ 0 h 128"/>
                <a:gd name="T2" fmla="*/ 0 w 127"/>
                <a:gd name="T3" fmla="*/ 64 h 128"/>
                <a:gd name="T4" fmla="*/ 63 w 127"/>
                <a:gd name="T5" fmla="*/ 128 h 128"/>
                <a:gd name="T6" fmla="*/ 127 w 127"/>
                <a:gd name="T7" fmla="*/ 64 h 128"/>
                <a:gd name="T8" fmla="*/ 63 w 127"/>
                <a:gd name="T9" fmla="*/ 0 h 128"/>
                <a:gd name="T10" fmla="*/ 52 w 127"/>
                <a:gd name="T11" fmla="*/ 104 h 128"/>
                <a:gd name="T12" fmla="*/ 25 w 127"/>
                <a:gd name="T13" fmla="*/ 69 h 128"/>
                <a:gd name="T14" fmla="*/ 37 w 127"/>
                <a:gd name="T15" fmla="*/ 57 h 128"/>
                <a:gd name="T16" fmla="*/ 52 w 127"/>
                <a:gd name="T17" fmla="*/ 76 h 128"/>
                <a:gd name="T18" fmla="*/ 98 w 127"/>
                <a:gd name="T19" fmla="*/ 38 h 128"/>
                <a:gd name="T20" fmla="*/ 103 w 127"/>
                <a:gd name="T21" fmla="*/ 44 h 128"/>
                <a:gd name="T22" fmla="*/ 52 w 127"/>
                <a:gd name="T23" fmla="*/ 10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7" h="128">
                  <a:moveTo>
                    <a:pt x="63" y="0"/>
                  </a:moveTo>
                  <a:cubicBezTo>
                    <a:pt x="28" y="0"/>
                    <a:pt x="0" y="29"/>
                    <a:pt x="0" y="64"/>
                  </a:cubicBezTo>
                  <a:cubicBezTo>
                    <a:pt x="0" y="99"/>
                    <a:pt x="28" y="128"/>
                    <a:pt x="63" y="128"/>
                  </a:cubicBezTo>
                  <a:cubicBezTo>
                    <a:pt x="99" y="128"/>
                    <a:pt x="127" y="99"/>
                    <a:pt x="127" y="64"/>
                  </a:cubicBezTo>
                  <a:cubicBezTo>
                    <a:pt x="127" y="29"/>
                    <a:pt x="99" y="0"/>
                    <a:pt x="63" y="0"/>
                  </a:cubicBezTo>
                  <a:close/>
                  <a:moveTo>
                    <a:pt x="52" y="104"/>
                  </a:moveTo>
                  <a:cubicBezTo>
                    <a:pt x="25" y="69"/>
                    <a:pt x="25" y="69"/>
                    <a:pt x="25" y="69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103" y="44"/>
                    <a:pt x="103" y="44"/>
                    <a:pt x="103" y="44"/>
                  </a:cubicBezTo>
                  <a:lnTo>
                    <a:pt x="52" y="10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8" name="Freeform 147"/>
            <p:cNvSpPr>
              <a:spLocks noEditPoints="1"/>
            </p:cNvSpPr>
            <p:nvPr/>
          </p:nvSpPr>
          <p:spPr bwMode="auto">
            <a:xfrm>
              <a:off x="9893834" y="4608321"/>
              <a:ext cx="230484" cy="230484"/>
            </a:xfrm>
            <a:custGeom>
              <a:avLst/>
              <a:gdLst>
                <a:gd name="T0" fmla="*/ 0 w 157"/>
                <a:gd name="T1" fmla="*/ 74 h 157"/>
                <a:gd name="T2" fmla="*/ 0 w 157"/>
                <a:gd name="T3" fmla="*/ 23 h 157"/>
                <a:gd name="T4" fmla="*/ 64 w 157"/>
                <a:gd name="T5" fmla="*/ 13 h 157"/>
                <a:gd name="T6" fmla="*/ 64 w 157"/>
                <a:gd name="T7" fmla="*/ 74 h 157"/>
                <a:gd name="T8" fmla="*/ 0 w 157"/>
                <a:gd name="T9" fmla="*/ 74 h 157"/>
                <a:gd name="T10" fmla="*/ 73 w 157"/>
                <a:gd name="T11" fmla="*/ 12 h 157"/>
                <a:gd name="T12" fmla="*/ 157 w 157"/>
                <a:gd name="T13" fmla="*/ 0 h 157"/>
                <a:gd name="T14" fmla="*/ 157 w 157"/>
                <a:gd name="T15" fmla="*/ 74 h 157"/>
                <a:gd name="T16" fmla="*/ 73 w 157"/>
                <a:gd name="T17" fmla="*/ 74 h 157"/>
                <a:gd name="T18" fmla="*/ 73 w 157"/>
                <a:gd name="T19" fmla="*/ 12 h 157"/>
                <a:gd name="T20" fmla="*/ 157 w 157"/>
                <a:gd name="T21" fmla="*/ 84 h 157"/>
                <a:gd name="T22" fmla="*/ 157 w 157"/>
                <a:gd name="T23" fmla="*/ 157 h 157"/>
                <a:gd name="T24" fmla="*/ 73 w 157"/>
                <a:gd name="T25" fmla="*/ 146 h 157"/>
                <a:gd name="T26" fmla="*/ 73 w 157"/>
                <a:gd name="T27" fmla="*/ 84 h 157"/>
                <a:gd name="T28" fmla="*/ 157 w 157"/>
                <a:gd name="T29" fmla="*/ 84 h 157"/>
                <a:gd name="T30" fmla="*/ 64 w 157"/>
                <a:gd name="T31" fmla="*/ 144 h 157"/>
                <a:gd name="T32" fmla="*/ 0 w 157"/>
                <a:gd name="T33" fmla="*/ 136 h 157"/>
                <a:gd name="T34" fmla="*/ 0 w 157"/>
                <a:gd name="T35" fmla="*/ 84 h 157"/>
                <a:gd name="T36" fmla="*/ 64 w 157"/>
                <a:gd name="T37" fmla="*/ 84 h 157"/>
                <a:gd name="T38" fmla="*/ 64 w 157"/>
                <a:gd name="T39" fmla="*/ 144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7" h="157">
                  <a:moveTo>
                    <a:pt x="0" y="74"/>
                  </a:moveTo>
                  <a:lnTo>
                    <a:pt x="0" y="23"/>
                  </a:lnTo>
                  <a:lnTo>
                    <a:pt x="64" y="13"/>
                  </a:lnTo>
                  <a:lnTo>
                    <a:pt x="64" y="74"/>
                  </a:lnTo>
                  <a:lnTo>
                    <a:pt x="0" y="74"/>
                  </a:lnTo>
                  <a:close/>
                  <a:moveTo>
                    <a:pt x="73" y="12"/>
                  </a:moveTo>
                  <a:lnTo>
                    <a:pt x="157" y="0"/>
                  </a:lnTo>
                  <a:lnTo>
                    <a:pt x="157" y="74"/>
                  </a:lnTo>
                  <a:lnTo>
                    <a:pt x="73" y="74"/>
                  </a:lnTo>
                  <a:lnTo>
                    <a:pt x="73" y="12"/>
                  </a:lnTo>
                  <a:close/>
                  <a:moveTo>
                    <a:pt x="157" y="84"/>
                  </a:moveTo>
                  <a:lnTo>
                    <a:pt x="157" y="157"/>
                  </a:lnTo>
                  <a:lnTo>
                    <a:pt x="73" y="146"/>
                  </a:lnTo>
                  <a:lnTo>
                    <a:pt x="73" y="84"/>
                  </a:lnTo>
                  <a:lnTo>
                    <a:pt x="157" y="84"/>
                  </a:lnTo>
                  <a:close/>
                  <a:moveTo>
                    <a:pt x="64" y="144"/>
                  </a:moveTo>
                  <a:lnTo>
                    <a:pt x="0" y="136"/>
                  </a:lnTo>
                  <a:lnTo>
                    <a:pt x="0" y="84"/>
                  </a:lnTo>
                  <a:lnTo>
                    <a:pt x="64" y="84"/>
                  </a:lnTo>
                  <a:lnTo>
                    <a:pt x="64" y="14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19" name="Freeform 148"/>
            <p:cNvSpPr>
              <a:spLocks noEditPoints="1"/>
            </p:cNvSpPr>
            <p:nvPr/>
          </p:nvSpPr>
          <p:spPr bwMode="auto">
            <a:xfrm>
              <a:off x="9641330" y="4558408"/>
              <a:ext cx="204059" cy="204059"/>
            </a:xfrm>
            <a:custGeom>
              <a:avLst/>
              <a:gdLst>
                <a:gd name="T0" fmla="*/ 11 w 85"/>
                <a:gd name="T1" fmla="*/ 42 h 85"/>
                <a:gd name="T2" fmla="*/ 29 w 85"/>
                <a:gd name="T3" fmla="*/ 70 h 85"/>
                <a:gd name="T4" fmla="*/ 14 w 85"/>
                <a:gd name="T5" fmla="*/ 30 h 85"/>
                <a:gd name="T6" fmla="*/ 11 w 85"/>
                <a:gd name="T7" fmla="*/ 42 h 85"/>
                <a:gd name="T8" fmla="*/ 64 w 85"/>
                <a:gd name="T9" fmla="*/ 41 h 85"/>
                <a:gd name="T10" fmla="*/ 62 w 85"/>
                <a:gd name="T11" fmla="*/ 32 h 85"/>
                <a:gd name="T12" fmla="*/ 59 w 85"/>
                <a:gd name="T13" fmla="*/ 25 h 85"/>
                <a:gd name="T14" fmla="*/ 64 w 85"/>
                <a:gd name="T15" fmla="*/ 20 h 85"/>
                <a:gd name="T16" fmla="*/ 64 w 85"/>
                <a:gd name="T17" fmla="*/ 20 h 85"/>
                <a:gd name="T18" fmla="*/ 43 w 85"/>
                <a:gd name="T19" fmla="*/ 11 h 85"/>
                <a:gd name="T20" fmla="*/ 16 w 85"/>
                <a:gd name="T21" fmla="*/ 25 h 85"/>
                <a:gd name="T22" fmla="*/ 18 w 85"/>
                <a:gd name="T23" fmla="*/ 25 h 85"/>
                <a:gd name="T24" fmla="*/ 27 w 85"/>
                <a:gd name="T25" fmla="*/ 25 h 85"/>
                <a:gd name="T26" fmla="*/ 27 w 85"/>
                <a:gd name="T27" fmla="*/ 28 h 85"/>
                <a:gd name="T28" fmla="*/ 23 w 85"/>
                <a:gd name="T29" fmla="*/ 28 h 85"/>
                <a:gd name="T30" fmla="*/ 35 w 85"/>
                <a:gd name="T31" fmla="*/ 61 h 85"/>
                <a:gd name="T32" fmla="*/ 42 w 85"/>
                <a:gd name="T33" fmla="*/ 41 h 85"/>
                <a:gd name="T34" fmla="*/ 37 w 85"/>
                <a:gd name="T35" fmla="*/ 28 h 85"/>
                <a:gd name="T36" fmla="*/ 34 w 85"/>
                <a:gd name="T37" fmla="*/ 28 h 85"/>
                <a:gd name="T38" fmla="*/ 34 w 85"/>
                <a:gd name="T39" fmla="*/ 25 h 85"/>
                <a:gd name="T40" fmla="*/ 42 w 85"/>
                <a:gd name="T41" fmla="*/ 25 h 85"/>
                <a:gd name="T42" fmla="*/ 51 w 85"/>
                <a:gd name="T43" fmla="*/ 25 h 85"/>
                <a:gd name="T44" fmla="*/ 51 w 85"/>
                <a:gd name="T45" fmla="*/ 28 h 85"/>
                <a:gd name="T46" fmla="*/ 47 w 85"/>
                <a:gd name="T47" fmla="*/ 28 h 85"/>
                <a:gd name="T48" fmla="*/ 59 w 85"/>
                <a:gd name="T49" fmla="*/ 61 h 85"/>
                <a:gd name="T50" fmla="*/ 62 w 85"/>
                <a:gd name="T51" fmla="*/ 51 h 85"/>
                <a:gd name="T52" fmla="*/ 64 w 85"/>
                <a:gd name="T53" fmla="*/ 41 h 85"/>
                <a:gd name="T54" fmla="*/ 43 w 85"/>
                <a:gd name="T55" fmla="*/ 45 h 85"/>
                <a:gd name="T56" fmla="*/ 34 w 85"/>
                <a:gd name="T57" fmla="*/ 72 h 85"/>
                <a:gd name="T58" fmla="*/ 43 w 85"/>
                <a:gd name="T59" fmla="*/ 73 h 85"/>
                <a:gd name="T60" fmla="*/ 53 w 85"/>
                <a:gd name="T61" fmla="*/ 72 h 85"/>
                <a:gd name="T62" fmla="*/ 53 w 85"/>
                <a:gd name="T63" fmla="*/ 71 h 85"/>
                <a:gd name="T64" fmla="*/ 43 w 85"/>
                <a:gd name="T65" fmla="*/ 45 h 85"/>
                <a:gd name="T66" fmla="*/ 71 w 85"/>
                <a:gd name="T67" fmla="*/ 28 h 85"/>
                <a:gd name="T68" fmla="*/ 71 w 85"/>
                <a:gd name="T69" fmla="*/ 31 h 85"/>
                <a:gd name="T70" fmla="*/ 69 w 85"/>
                <a:gd name="T71" fmla="*/ 42 h 85"/>
                <a:gd name="T72" fmla="*/ 59 w 85"/>
                <a:gd name="T73" fmla="*/ 69 h 85"/>
                <a:gd name="T74" fmla="*/ 75 w 85"/>
                <a:gd name="T75" fmla="*/ 42 h 85"/>
                <a:gd name="T76" fmla="*/ 71 w 85"/>
                <a:gd name="T77" fmla="*/ 28 h 85"/>
                <a:gd name="T78" fmla="*/ 43 w 85"/>
                <a:gd name="T79" fmla="*/ 0 h 85"/>
                <a:gd name="T80" fmla="*/ 0 w 85"/>
                <a:gd name="T81" fmla="*/ 42 h 85"/>
                <a:gd name="T82" fmla="*/ 43 w 85"/>
                <a:gd name="T83" fmla="*/ 85 h 85"/>
                <a:gd name="T84" fmla="*/ 85 w 85"/>
                <a:gd name="T85" fmla="*/ 42 h 85"/>
                <a:gd name="T86" fmla="*/ 43 w 85"/>
                <a:gd name="T87" fmla="*/ 0 h 85"/>
                <a:gd name="T88" fmla="*/ 43 w 85"/>
                <a:gd name="T89" fmla="*/ 79 h 85"/>
                <a:gd name="T90" fmla="*/ 6 w 85"/>
                <a:gd name="T91" fmla="*/ 42 h 85"/>
                <a:gd name="T92" fmla="*/ 43 w 85"/>
                <a:gd name="T93" fmla="*/ 5 h 85"/>
                <a:gd name="T94" fmla="*/ 80 w 85"/>
                <a:gd name="T95" fmla="*/ 42 h 85"/>
                <a:gd name="T96" fmla="*/ 43 w 85"/>
                <a:gd name="T97" fmla="*/ 7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5" h="85">
                  <a:moveTo>
                    <a:pt x="11" y="42"/>
                  </a:moveTo>
                  <a:cubicBezTo>
                    <a:pt x="11" y="55"/>
                    <a:pt x="18" y="65"/>
                    <a:pt x="29" y="7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2" y="34"/>
                    <a:pt x="11" y="38"/>
                    <a:pt x="11" y="42"/>
                  </a:cubicBezTo>
                  <a:close/>
                  <a:moveTo>
                    <a:pt x="64" y="41"/>
                  </a:moveTo>
                  <a:cubicBezTo>
                    <a:pt x="64" y="37"/>
                    <a:pt x="63" y="34"/>
                    <a:pt x="62" y="32"/>
                  </a:cubicBezTo>
                  <a:cubicBezTo>
                    <a:pt x="60" y="30"/>
                    <a:pt x="59" y="28"/>
                    <a:pt x="59" y="25"/>
                  </a:cubicBezTo>
                  <a:cubicBezTo>
                    <a:pt x="59" y="22"/>
                    <a:pt x="61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59" y="15"/>
                    <a:pt x="51" y="11"/>
                    <a:pt x="43" y="11"/>
                  </a:cubicBezTo>
                  <a:cubicBezTo>
                    <a:pt x="32" y="11"/>
                    <a:pt x="22" y="17"/>
                    <a:pt x="16" y="25"/>
                  </a:cubicBezTo>
                  <a:cubicBezTo>
                    <a:pt x="17" y="25"/>
                    <a:pt x="18" y="25"/>
                    <a:pt x="18" y="25"/>
                  </a:cubicBezTo>
                  <a:cubicBezTo>
                    <a:pt x="22" y="25"/>
                    <a:pt x="27" y="25"/>
                    <a:pt x="27" y="25"/>
                  </a:cubicBezTo>
                  <a:cubicBezTo>
                    <a:pt x="29" y="25"/>
                    <a:pt x="29" y="27"/>
                    <a:pt x="27" y="28"/>
                  </a:cubicBezTo>
                  <a:cubicBezTo>
                    <a:pt x="27" y="28"/>
                    <a:pt x="25" y="28"/>
                    <a:pt x="23" y="28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5" y="28"/>
                    <a:pt x="34" y="28"/>
                    <a:pt x="34" y="28"/>
                  </a:cubicBezTo>
                  <a:cubicBezTo>
                    <a:pt x="32" y="27"/>
                    <a:pt x="32" y="25"/>
                    <a:pt x="34" y="25"/>
                  </a:cubicBezTo>
                  <a:cubicBezTo>
                    <a:pt x="34" y="25"/>
                    <a:pt x="39" y="25"/>
                    <a:pt x="42" y="25"/>
                  </a:cubicBezTo>
                  <a:cubicBezTo>
                    <a:pt x="46" y="25"/>
                    <a:pt x="51" y="25"/>
                    <a:pt x="51" y="25"/>
                  </a:cubicBezTo>
                  <a:cubicBezTo>
                    <a:pt x="52" y="25"/>
                    <a:pt x="53" y="27"/>
                    <a:pt x="51" y="28"/>
                  </a:cubicBezTo>
                  <a:cubicBezTo>
                    <a:pt x="51" y="28"/>
                    <a:pt x="49" y="28"/>
                    <a:pt x="47" y="28"/>
                  </a:cubicBezTo>
                  <a:cubicBezTo>
                    <a:pt x="59" y="61"/>
                    <a:pt x="59" y="61"/>
                    <a:pt x="59" y="61"/>
                  </a:cubicBezTo>
                  <a:cubicBezTo>
                    <a:pt x="62" y="51"/>
                    <a:pt x="62" y="51"/>
                    <a:pt x="62" y="51"/>
                  </a:cubicBezTo>
                  <a:cubicBezTo>
                    <a:pt x="63" y="47"/>
                    <a:pt x="64" y="43"/>
                    <a:pt x="64" y="41"/>
                  </a:cubicBezTo>
                  <a:close/>
                  <a:moveTo>
                    <a:pt x="43" y="45"/>
                  </a:moveTo>
                  <a:cubicBezTo>
                    <a:pt x="34" y="72"/>
                    <a:pt x="34" y="72"/>
                    <a:pt x="34" y="72"/>
                  </a:cubicBezTo>
                  <a:cubicBezTo>
                    <a:pt x="37" y="73"/>
                    <a:pt x="40" y="73"/>
                    <a:pt x="43" y="73"/>
                  </a:cubicBezTo>
                  <a:cubicBezTo>
                    <a:pt x="47" y="73"/>
                    <a:pt x="50" y="73"/>
                    <a:pt x="53" y="72"/>
                  </a:cubicBezTo>
                  <a:cubicBezTo>
                    <a:pt x="53" y="71"/>
                    <a:pt x="53" y="71"/>
                    <a:pt x="53" y="71"/>
                  </a:cubicBezTo>
                  <a:lnTo>
                    <a:pt x="43" y="45"/>
                  </a:lnTo>
                  <a:close/>
                  <a:moveTo>
                    <a:pt x="71" y="28"/>
                  </a:moveTo>
                  <a:cubicBezTo>
                    <a:pt x="71" y="29"/>
                    <a:pt x="71" y="30"/>
                    <a:pt x="71" y="31"/>
                  </a:cubicBezTo>
                  <a:cubicBezTo>
                    <a:pt x="71" y="34"/>
                    <a:pt x="70" y="37"/>
                    <a:pt x="69" y="42"/>
                  </a:cubicBezTo>
                  <a:cubicBezTo>
                    <a:pt x="59" y="69"/>
                    <a:pt x="59" y="69"/>
                    <a:pt x="59" y="69"/>
                  </a:cubicBezTo>
                  <a:cubicBezTo>
                    <a:pt x="68" y="64"/>
                    <a:pt x="75" y="54"/>
                    <a:pt x="75" y="42"/>
                  </a:cubicBezTo>
                  <a:cubicBezTo>
                    <a:pt x="75" y="37"/>
                    <a:pt x="73" y="32"/>
                    <a:pt x="71" y="28"/>
                  </a:cubicBezTo>
                  <a:close/>
                  <a:moveTo>
                    <a:pt x="43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66"/>
                    <a:pt x="19" y="85"/>
                    <a:pt x="43" y="85"/>
                  </a:cubicBezTo>
                  <a:cubicBezTo>
                    <a:pt x="66" y="85"/>
                    <a:pt x="85" y="66"/>
                    <a:pt x="85" y="42"/>
                  </a:cubicBezTo>
                  <a:cubicBezTo>
                    <a:pt x="85" y="19"/>
                    <a:pt x="66" y="0"/>
                    <a:pt x="43" y="0"/>
                  </a:cubicBezTo>
                  <a:close/>
                  <a:moveTo>
                    <a:pt x="43" y="79"/>
                  </a:moveTo>
                  <a:cubicBezTo>
                    <a:pt x="22" y="79"/>
                    <a:pt x="6" y="63"/>
                    <a:pt x="6" y="42"/>
                  </a:cubicBezTo>
                  <a:cubicBezTo>
                    <a:pt x="6" y="22"/>
                    <a:pt x="22" y="5"/>
                    <a:pt x="43" y="5"/>
                  </a:cubicBezTo>
                  <a:cubicBezTo>
                    <a:pt x="63" y="5"/>
                    <a:pt x="80" y="22"/>
                    <a:pt x="80" y="42"/>
                  </a:cubicBezTo>
                  <a:cubicBezTo>
                    <a:pt x="80" y="63"/>
                    <a:pt x="63" y="79"/>
                    <a:pt x="43" y="7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0" name="Freeform 149"/>
            <p:cNvSpPr>
              <a:spLocks/>
            </p:cNvSpPr>
            <p:nvPr/>
          </p:nvSpPr>
          <p:spPr bwMode="auto">
            <a:xfrm>
              <a:off x="9893834" y="4932762"/>
              <a:ext cx="273057" cy="270121"/>
            </a:xfrm>
            <a:custGeom>
              <a:avLst/>
              <a:gdLst>
                <a:gd name="T0" fmla="*/ 110 w 114"/>
                <a:gd name="T1" fmla="*/ 90 h 113"/>
                <a:gd name="T2" fmla="*/ 60 w 114"/>
                <a:gd name="T3" fmla="*/ 47 h 113"/>
                <a:gd name="T4" fmla="*/ 64 w 114"/>
                <a:gd name="T5" fmla="*/ 32 h 113"/>
                <a:gd name="T6" fmla="*/ 32 w 114"/>
                <a:gd name="T7" fmla="*/ 0 h 113"/>
                <a:gd name="T8" fmla="*/ 23 w 114"/>
                <a:gd name="T9" fmla="*/ 1 h 113"/>
                <a:gd name="T10" fmla="*/ 41 w 114"/>
                <a:gd name="T11" fmla="*/ 20 h 113"/>
                <a:gd name="T12" fmla="*/ 41 w 114"/>
                <a:gd name="T13" fmla="*/ 30 h 113"/>
                <a:gd name="T14" fmla="*/ 30 w 114"/>
                <a:gd name="T15" fmla="*/ 41 h 113"/>
                <a:gd name="T16" fmla="*/ 20 w 114"/>
                <a:gd name="T17" fmla="*/ 41 h 113"/>
                <a:gd name="T18" fmla="*/ 1 w 114"/>
                <a:gd name="T19" fmla="*/ 23 h 113"/>
                <a:gd name="T20" fmla="*/ 0 w 114"/>
                <a:gd name="T21" fmla="*/ 32 h 113"/>
                <a:gd name="T22" fmla="*/ 32 w 114"/>
                <a:gd name="T23" fmla="*/ 63 h 113"/>
                <a:gd name="T24" fmla="*/ 47 w 114"/>
                <a:gd name="T25" fmla="*/ 60 h 113"/>
                <a:gd name="T26" fmla="*/ 90 w 114"/>
                <a:gd name="T27" fmla="*/ 110 h 113"/>
                <a:gd name="T28" fmla="*/ 100 w 114"/>
                <a:gd name="T29" fmla="*/ 111 h 113"/>
                <a:gd name="T30" fmla="*/ 111 w 114"/>
                <a:gd name="T31" fmla="*/ 100 h 113"/>
                <a:gd name="T32" fmla="*/ 110 w 114"/>
                <a:gd name="T33" fmla="*/ 9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4" h="113">
                  <a:moveTo>
                    <a:pt x="110" y="90"/>
                  </a:moveTo>
                  <a:cubicBezTo>
                    <a:pt x="60" y="47"/>
                    <a:pt x="60" y="47"/>
                    <a:pt x="60" y="47"/>
                  </a:cubicBezTo>
                  <a:cubicBezTo>
                    <a:pt x="62" y="42"/>
                    <a:pt x="64" y="37"/>
                    <a:pt x="64" y="32"/>
                  </a:cubicBezTo>
                  <a:cubicBezTo>
                    <a:pt x="64" y="14"/>
                    <a:pt x="49" y="0"/>
                    <a:pt x="32" y="0"/>
                  </a:cubicBezTo>
                  <a:cubicBezTo>
                    <a:pt x="29" y="0"/>
                    <a:pt x="26" y="0"/>
                    <a:pt x="23" y="1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4" y="22"/>
                    <a:pt x="44" y="27"/>
                    <a:pt x="41" y="3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7" y="44"/>
                    <a:pt x="23" y="44"/>
                    <a:pt x="20" y="41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5"/>
                    <a:pt x="0" y="29"/>
                    <a:pt x="0" y="32"/>
                  </a:cubicBezTo>
                  <a:cubicBezTo>
                    <a:pt x="0" y="49"/>
                    <a:pt x="14" y="63"/>
                    <a:pt x="32" y="63"/>
                  </a:cubicBezTo>
                  <a:cubicBezTo>
                    <a:pt x="37" y="63"/>
                    <a:pt x="42" y="62"/>
                    <a:pt x="47" y="60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93" y="113"/>
                    <a:pt x="97" y="113"/>
                    <a:pt x="100" y="111"/>
                  </a:cubicBezTo>
                  <a:cubicBezTo>
                    <a:pt x="111" y="100"/>
                    <a:pt x="111" y="100"/>
                    <a:pt x="111" y="100"/>
                  </a:cubicBezTo>
                  <a:cubicBezTo>
                    <a:pt x="114" y="97"/>
                    <a:pt x="113" y="93"/>
                    <a:pt x="110" y="9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1" name="Freeform 150"/>
            <p:cNvSpPr>
              <a:spLocks noEditPoints="1"/>
            </p:cNvSpPr>
            <p:nvPr/>
          </p:nvSpPr>
          <p:spPr bwMode="auto">
            <a:xfrm>
              <a:off x="9070259" y="4672916"/>
              <a:ext cx="268654" cy="412522"/>
            </a:xfrm>
            <a:custGeom>
              <a:avLst/>
              <a:gdLst>
                <a:gd name="T0" fmla="*/ 84 w 112"/>
                <a:gd name="T1" fmla="*/ 3 h 172"/>
                <a:gd name="T2" fmla="*/ 111 w 112"/>
                <a:gd name="T3" fmla="*/ 19 h 172"/>
                <a:gd name="T4" fmla="*/ 110 w 112"/>
                <a:gd name="T5" fmla="*/ 33 h 172"/>
                <a:gd name="T6" fmla="*/ 103 w 112"/>
                <a:gd name="T7" fmla="*/ 44 h 172"/>
                <a:gd name="T8" fmla="*/ 65 w 112"/>
                <a:gd name="T9" fmla="*/ 21 h 172"/>
                <a:gd name="T10" fmla="*/ 72 w 112"/>
                <a:gd name="T11" fmla="*/ 10 h 172"/>
                <a:gd name="T12" fmla="*/ 84 w 112"/>
                <a:gd name="T13" fmla="*/ 3 h 172"/>
                <a:gd name="T14" fmla="*/ 0 w 112"/>
                <a:gd name="T15" fmla="*/ 130 h 172"/>
                <a:gd name="T16" fmla="*/ 1 w 112"/>
                <a:gd name="T17" fmla="*/ 172 h 172"/>
                <a:gd name="T18" fmla="*/ 38 w 112"/>
                <a:gd name="T19" fmla="*/ 153 h 172"/>
                <a:gd name="T20" fmla="*/ 98 w 112"/>
                <a:gd name="T21" fmla="*/ 52 h 172"/>
                <a:gd name="T22" fmla="*/ 60 w 112"/>
                <a:gd name="T23" fmla="*/ 29 h 172"/>
                <a:gd name="T24" fmla="*/ 0 w 112"/>
                <a:gd name="T25" fmla="*/ 130 h 172"/>
                <a:gd name="T26" fmla="*/ 76 w 112"/>
                <a:gd name="T27" fmla="*/ 57 h 172"/>
                <a:gd name="T28" fmla="*/ 30 w 112"/>
                <a:gd name="T29" fmla="*/ 134 h 172"/>
                <a:gd name="T30" fmla="*/ 20 w 112"/>
                <a:gd name="T31" fmla="*/ 128 h 172"/>
                <a:gd name="T32" fmla="*/ 66 w 112"/>
                <a:gd name="T33" fmla="*/ 52 h 172"/>
                <a:gd name="T34" fmla="*/ 76 w 112"/>
                <a:gd name="T35" fmla="*/ 57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2" h="172">
                  <a:moveTo>
                    <a:pt x="84" y="3"/>
                  </a:moveTo>
                  <a:cubicBezTo>
                    <a:pt x="96" y="0"/>
                    <a:pt x="108" y="7"/>
                    <a:pt x="111" y="19"/>
                  </a:cubicBezTo>
                  <a:cubicBezTo>
                    <a:pt x="112" y="24"/>
                    <a:pt x="112" y="29"/>
                    <a:pt x="110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5" y="7"/>
                    <a:pt x="79" y="4"/>
                    <a:pt x="84" y="3"/>
                  </a:cubicBezTo>
                  <a:close/>
                  <a:moveTo>
                    <a:pt x="0" y="130"/>
                  </a:moveTo>
                  <a:cubicBezTo>
                    <a:pt x="1" y="172"/>
                    <a:pt x="1" y="172"/>
                    <a:pt x="1" y="172"/>
                  </a:cubicBezTo>
                  <a:cubicBezTo>
                    <a:pt x="38" y="153"/>
                    <a:pt x="38" y="153"/>
                    <a:pt x="38" y="153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60" y="29"/>
                    <a:pt x="60" y="29"/>
                    <a:pt x="60" y="29"/>
                  </a:cubicBezTo>
                  <a:lnTo>
                    <a:pt x="0" y="130"/>
                  </a:lnTo>
                  <a:close/>
                  <a:moveTo>
                    <a:pt x="76" y="57"/>
                  </a:moveTo>
                  <a:cubicBezTo>
                    <a:pt x="30" y="134"/>
                    <a:pt x="30" y="134"/>
                    <a:pt x="30" y="134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66" y="52"/>
                    <a:pt x="66" y="52"/>
                    <a:pt x="66" y="52"/>
                  </a:cubicBezTo>
                  <a:lnTo>
                    <a:pt x="76" y="5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2" name="Freeform 151"/>
            <p:cNvSpPr>
              <a:spLocks noEditPoints="1"/>
            </p:cNvSpPr>
            <p:nvPr/>
          </p:nvSpPr>
          <p:spPr bwMode="auto">
            <a:xfrm>
              <a:off x="9391761" y="4687596"/>
              <a:ext cx="229016" cy="261313"/>
            </a:xfrm>
            <a:custGeom>
              <a:avLst/>
              <a:gdLst>
                <a:gd name="T0" fmla="*/ 40 w 95"/>
                <a:gd name="T1" fmla="*/ 61 h 109"/>
                <a:gd name="T2" fmla="*/ 34 w 95"/>
                <a:gd name="T3" fmla="*/ 54 h 109"/>
                <a:gd name="T4" fmla="*/ 13 w 95"/>
                <a:gd name="T5" fmla="*/ 75 h 109"/>
                <a:gd name="T6" fmla="*/ 34 w 95"/>
                <a:gd name="T7" fmla="*/ 95 h 109"/>
                <a:gd name="T8" fmla="*/ 40 w 95"/>
                <a:gd name="T9" fmla="*/ 88 h 109"/>
                <a:gd name="T10" fmla="*/ 27 w 95"/>
                <a:gd name="T11" fmla="*/ 75 h 109"/>
                <a:gd name="T12" fmla="*/ 40 w 95"/>
                <a:gd name="T13" fmla="*/ 61 h 109"/>
                <a:gd name="T14" fmla="*/ 54 w 95"/>
                <a:gd name="T15" fmla="*/ 88 h 109"/>
                <a:gd name="T16" fmla="*/ 61 w 95"/>
                <a:gd name="T17" fmla="*/ 95 h 109"/>
                <a:gd name="T18" fmla="*/ 81 w 95"/>
                <a:gd name="T19" fmla="*/ 75 h 109"/>
                <a:gd name="T20" fmla="*/ 61 w 95"/>
                <a:gd name="T21" fmla="*/ 54 h 109"/>
                <a:gd name="T22" fmla="*/ 54 w 95"/>
                <a:gd name="T23" fmla="*/ 61 h 109"/>
                <a:gd name="T24" fmla="*/ 68 w 95"/>
                <a:gd name="T25" fmla="*/ 75 h 109"/>
                <a:gd name="T26" fmla="*/ 54 w 95"/>
                <a:gd name="T27" fmla="*/ 88 h 109"/>
                <a:gd name="T28" fmla="*/ 89 w 95"/>
                <a:gd name="T29" fmla="*/ 21 h 109"/>
                <a:gd name="T30" fmla="*/ 74 w 95"/>
                <a:gd name="T31" fmla="*/ 6 h 109"/>
                <a:gd name="T32" fmla="*/ 59 w 95"/>
                <a:gd name="T33" fmla="*/ 0 h 109"/>
                <a:gd name="T34" fmla="*/ 8 w 95"/>
                <a:gd name="T35" fmla="*/ 0 h 109"/>
                <a:gd name="T36" fmla="*/ 0 w 95"/>
                <a:gd name="T37" fmla="*/ 8 h 109"/>
                <a:gd name="T38" fmla="*/ 0 w 95"/>
                <a:gd name="T39" fmla="*/ 100 h 109"/>
                <a:gd name="T40" fmla="*/ 8 w 95"/>
                <a:gd name="T41" fmla="*/ 109 h 109"/>
                <a:gd name="T42" fmla="*/ 86 w 95"/>
                <a:gd name="T43" fmla="*/ 109 h 109"/>
                <a:gd name="T44" fmla="*/ 95 w 95"/>
                <a:gd name="T45" fmla="*/ 100 h 109"/>
                <a:gd name="T46" fmla="*/ 95 w 95"/>
                <a:gd name="T47" fmla="*/ 36 h 109"/>
                <a:gd name="T48" fmla="*/ 89 w 95"/>
                <a:gd name="T49" fmla="*/ 21 h 109"/>
                <a:gd name="T50" fmla="*/ 84 w 95"/>
                <a:gd name="T51" fmla="*/ 26 h 109"/>
                <a:gd name="T52" fmla="*/ 85 w 95"/>
                <a:gd name="T53" fmla="*/ 27 h 109"/>
                <a:gd name="T54" fmla="*/ 68 w 95"/>
                <a:gd name="T55" fmla="*/ 27 h 109"/>
                <a:gd name="T56" fmla="*/ 68 w 95"/>
                <a:gd name="T57" fmla="*/ 10 h 109"/>
                <a:gd name="T58" fmla="*/ 69 w 95"/>
                <a:gd name="T59" fmla="*/ 11 h 109"/>
                <a:gd name="T60" fmla="*/ 84 w 95"/>
                <a:gd name="T61" fmla="*/ 26 h 109"/>
                <a:gd name="T62" fmla="*/ 88 w 95"/>
                <a:gd name="T63" fmla="*/ 100 h 109"/>
                <a:gd name="T64" fmla="*/ 86 w 95"/>
                <a:gd name="T65" fmla="*/ 102 h 109"/>
                <a:gd name="T66" fmla="*/ 8 w 95"/>
                <a:gd name="T67" fmla="*/ 102 h 109"/>
                <a:gd name="T68" fmla="*/ 6 w 95"/>
                <a:gd name="T69" fmla="*/ 100 h 109"/>
                <a:gd name="T70" fmla="*/ 6 w 95"/>
                <a:gd name="T71" fmla="*/ 8 h 109"/>
                <a:gd name="T72" fmla="*/ 8 w 95"/>
                <a:gd name="T73" fmla="*/ 7 h 109"/>
                <a:gd name="T74" fmla="*/ 59 w 95"/>
                <a:gd name="T75" fmla="*/ 7 h 109"/>
                <a:gd name="T76" fmla="*/ 61 w 95"/>
                <a:gd name="T77" fmla="*/ 7 h 109"/>
                <a:gd name="T78" fmla="*/ 61 w 95"/>
                <a:gd name="T79" fmla="*/ 34 h 109"/>
                <a:gd name="T80" fmla="*/ 88 w 95"/>
                <a:gd name="T81" fmla="*/ 34 h 109"/>
                <a:gd name="T82" fmla="*/ 88 w 95"/>
                <a:gd name="T83" fmla="*/ 36 h 109"/>
                <a:gd name="T84" fmla="*/ 88 w 95"/>
                <a:gd name="T85" fmla="*/ 10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5" h="109">
                  <a:moveTo>
                    <a:pt x="40" y="61"/>
                  </a:moveTo>
                  <a:cubicBezTo>
                    <a:pt x="34" y="54"/>
                    <a:pt x="34" y="54"/>
                    <a:pt x="34" y="54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34" y="95"/>
                    <a:pt x="34" y="95"/>
                    <a:pt x="34" y="95"/>
                  </a:cubicBezTo>
                  <a:cubicBezTo>
                    <a:pt x="40" y="88"/>
                    <a:pt x="40" y="88"/>
                    <a:pt x="40" y="88"/>
                  </a:cubicBezTo>
                  <a:cubicBezTo>
                    <a:pt x="27" y="75"/>
                    <a:pt x="27" y="75"/>
                    <a:pt x="27" y="75"/>
                  </a:cubicBezTo>
                  <a:lnTo>
                    <a:pt x="40" y="61"/>
                  </a:lnTo>
                  <a:close/>
                  <a:moveTo>
                    <a:pt x="54" y="88"/>
                  </a:moveTo>
                  <a:cubicBezTo>
                    <a:pt x="61" y="95"/>
                    <a:pt x="61" y="95"/>
                    <a:pt x="61" y="95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54" y="61"/>
                    <a:pt x="54" y="61"/>
                    <a:pt x="54" y="61"/>
                  </a:cubicBezTo>
                  <a:cubicBezTo>
                    <a:pt x="68" y="75"/>
                    <a:pt x="68" y="75"/>
                    <a:pt x="68" y="75"/>
                  </a:cubicBezTo>
                  <a:lnTo>
                    <a:pt x="54" y="88"/>
                  </a:lnTo>
                  <a:close/>
                  <a:moveTo>
                    <a:pt x="89" y="21"/>
                  </a:moveTo>
                  <a:cubicBezTo>
                    <a:pt x="74" y="6"/>
                    <a:pt x="74" y="6"/>
                    <a:pt x="74" y="6"/>
                  </a:cubicBezTo>
                  <a:cubicBezTo>
                    <a:pt x="70" y="3"/>
                    <a:pt x="64" y="0"/>
                    <a:pt x="5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5"/>
                    <a:pt x="3" y="109"/>
                    <a:pt x="8" y="109"/>
                  </a:cubicBezTo>
                  <a:cubicBezTo>
                    <a:pt x="86" y="109"/>
                    <a:pt x="86" y="109"/>
                    <a:pt x="86" y="109"/>
                  </a:cubicBezTo>
                  <a:cubicBezTo>
                    <a:pt x="91" y="109"/>
                    <a:pt x="95" y="105"/>
                    <a:pt x="95" y="100"/>
                  </a:cubicBezTo>
                  <a:cubicBezTo>
                    <a:pt x="95" y="36"/>
                    <a:pt x="95" y="36"/>
                    <a:pt x="95" y="36"/>
                  </a:cubicBezTo>
                  <a:cubicBezTo>
                    <a:pt x="95" y="31"/>
                    <a:pt x="92" y="24"/>
                    <a:pt x="89" y="21"/>
                  </a:cubicBezTo>
                  <a:close/>
                  <a:moveTo>
                    <a:pt x="84" y="26"/>
                  </a:moveTo>
                  <a:cubicBezTo>
                    <a:pt x="84" y="26"/>
                    <a:pt x="85" y="27"/>
                    <a:pt x="85" y="27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8" y="10"/>
                    <a:pt x="69" y="11"/>
                  </a:cubicBezTo>
                  <a:lnTo>
                    <a:pt x="84" y="26"/>
                  </a:lnTo>
                  <a:close/>
                  <a:moveTo>
                    <a:pt x="88" y="100"/>
                  </a:moveTo>
                  <a:cubicBezTo>
                    <a:pt x="88" y="101"/>
                    <a:pt x="87" y="102"/>
                    <a:pt x="86" y="102"/>
                  </a:cubicBezTo>
                  <a:cubicBezTo>
                    <a:pt x="8" y="102"/>
                    <a:pt x="8" y="102"/>
                    <a:pt x="8" y="102"/>
                  </a:cubicBezTo>
                  <a:cubicBezTo>
                    <a:pt x="7" y="102"/>
                    <a:pt x="6" y="101"/>
                    <a:pt x="6" y="100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7" y="7"/>
                    <a:pt x="8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60" y="7"/>
                    <a:pt x="60" y="7"/>
                    <a:pt x="61" y="7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88" y="34"/>
                    <a:pt x="88" y="34"/>
                    <a:pt x="88" y="34"/>
                  </a:cubicBezTo>
                  <a:cubicBezTo>
                    <a:pt x="88" y="34"/>
                    <a:pt x="88" y="35"/>
                    <a:pt x="88" y="36"/>
                  </a:cubicBezTo>
                  <a:lnTo>
                    <a:pt x="88" y="1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3" name="Freeform 152"/>
            <p:cNvSpPr>
              <a:spLocks noEditPoints="1"/>
            </p:cNvSpPr>
            <p:nvPr/>
          </p:nvSpPr>
          <p:spPr bwMode="auto">
            <a:xfrm>
              <a:off x="8971898" y="2175761"/>
              <a:ext cx="300951" cy="223144"/>
            </a:xfrm>
            <a:custGeom>
              <a:avLst/>
              <a:gdLst>
                <a:gd name="T0" fmla="*/ 101 w 125"/>
                <a:gd name="T1" fmla="*/ 0 h 93"/>
                <a:gd name="T2" fmla="*/ 23 w 125"/>
                <a:gd name="T3" fmla="*/ 0 h 93"/>
                <a:gd name="T4" fmla="*/ 0 w 125"/>
                <a:gd name="T5" fmla="*/ 23 h 93"/>
                <a:gd name="T6" fmla="*/ 0 w 125"/>
                <a:gd name="T7" fmla="*/ 70 h 93"/>
                <a:gd name="T8" fmla="*/ 23 w 125"/>
                <a:gd name="T9" fmla="*/ 93 h 93"/>
                <a:gd name="T10" fmla="*/ 101 w 125"/>
                <a:gd name="T11" fmla="*/ 93 h 93"/>
                <a:gd name="T12" fmla="*/ 125 w 125"/>
                <a:gd name="T13" fmla="*/ 70 h 93"/>
                <a:gd name="T14" fmla="*/ 125 w 125"/>
                <a:gd name="T15" fmla="*/ 23 h 93"/>
                <a:gd name="T16" fmla="*/ 101 w 125"/>
                <a:gd name="T17" fmla="*/ 0 h 93"/>
                <a:gd name="T18" fmla="*/ 47 w 125"/>
                <a:gd name="T19" fmla="*/ 78 h 93"/>
                <a:gd name="T20" fmla="*/ 47 w 125"/>
                <a:gd name="T21" fmla="*/ 15 h 93"/>
                <a:gd name="T22" fmla="*/ 86 w 125"/>
                <a:gd name="T23" fmla="*/ 46 h 93"/>
                <a:gd name="T24" fmla="*/ 47 w 125"/>
                <a:gd name="T25" fmla="*/ 7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93">
                  <a:moveTo>
                    <a:pt x="101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83"/>
                    <a:pt x="11" y="93"/>
                    <a:pt x="23" y="93"/>
                  </a:cubicBezTo>
                  <a:cubicBezTo>
                    <a:pt x="101" y="93"/>
                    <a:pt x="101" y="93"/>
                    <a:pt x="101" y="93"/>
                  </a:cubicBezTo>
                  <a:cubicBezTo>
                    <a:pt x="114" y="93"/>
                    <a:pt x="125" y="83"/>
                    <a:pt x="125" y="70"/>
                  </a:cubicBezTo>
                  <a:cubicBezTo>
                    <a:pt x="125" y="23"/>
                    <a:pt x="125" y="23"/>
                    <a:pt x="125" y="23"/>
                  </a:cubicBezTo>
                  <a:cubicBezTo>
                    <a:pt x="125" y="10"/>
                    <a:pt x="114" y="0"/>
                    <a:pt x="101" y="0"/>
                  </a:cubicBezTo>
                  <a:close/>
                  <a:moveTo>
                    <a:pt x="47" y="78"/>
                  </a:moveTo>
                  <a:cubicBezTo>
                    <a:pt x="47" y="15"/>
                    <a:pt x="47" y="15"/>
                    <a:pt x="47" y="15"/>
                  </a:cubicBezTo>
                  <a:cubicBezTo>
                    <a:pt x="86" y="46"/>
                    <a:pt x="86" y="46"/>
                    <a:pt x="86" y="46"/>
                  </a:cubicBezTo>
                  <a:lnTo>
                    <a:pt x="47" y="7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4" name="Freeform 153"/>
            <p:cNvSpPr>
              <a:spLocks noEditPoints="1"/>
            </p:cNvSpPr>
            <p:nvPr/>
          </p:nvSpPr>
          <p:spPr bwMode="auto">
            <a:xfrm>
              <a:off x="8600482" y="3987336"/>
              <a:ext cx="155614" cy="158549"/>
            </a:xfrm>
            <a:custGeom>
              <a:avLst/>
              <a:gdLst>
                <a:gd name="T0" fmla="*/ 61 w 65"/>
                <a:gd name="T1" fmla="*/ 19 h 66"/>
                <a:gd name="T2" fmla="*/ 47 w 65"/>
                <a:gd name="T3" fmla="*/ 4 h 66"/>
                <a:gd name="T4" fmla="*/ 51 w 65"/>
                <a:gd name="T5" fmla="*/ 0 h 66"/>
                <a:gd name="T6" fmla="*/ 65 w 65"/>
                <a:gd name="T7" fmla="*/ 15 h 66"/>
                <a:gd name="T8" fmla="*/ 61 w 65"/>
                <a:gd name="T9" fmla="*/ 19 h 66"/>
                <a:gd name="T10" fmla="*/ 57 w 65"/>
                <a:gd name="T11" fmla="*/ 23 h 66"/>
                <a:gd name="T12" fmla="*/ 55 w 65"/>
                <a:gd name="T13" fmla="*/ 46 h 66"/>
                <a:gd name="T14" fmla="*/ 10 w 65"/>
                <a:gd name="T15" fmla="*/ 66 h 66"/>
                <a:gd name="T16" fmla="*/ 6 w 65"/>
                <a:gd name="T17" fmla="*/ 63 h 66"/>
                <a:gd name="T18" fmla="*/ 24 w 65"/>
                <a:gd name="T19" fmla="*/ 45 h 66"/>
                <a:gd name="T20" fmla="*/ 26 w 65"/>
                <a:gd name="T21" fmla="*/ 46 h 66"/>
                <a:gd name="T22" fmla="*/ 32 w 65"/>
                <a:gd name="T23" fmla="*/ 39 h 66"/>
                <a:gd name="T24" fmla="*/ 26 w 65"/>
                <a:gd name="T25" fmla="*/ 33 h 66"/>
                <a:gd name="T26" fmla="*/ 20 w 65"/>
                <a:gd name="T27" fmla="*/ 39 h 66"/>
                <a:gd name="T28" fmla="*/ 21 w 65"/>
                <a:gd name="T29" fmla="*/ 42 h 66"/>
                <a:gd name="T30" fmla="*/ 3 w 65"/>
                <a:gd name="T31" fmla="*/ 59 h 66"/>
                <a:gd name="T32" fmla="*/ 0 w 65"/>
                <a:gd name="T33" fmla="*/ 56 h 66"/>
                <a:gd name="T34" fmla="*/ 20 w 65"/>
                <a:gd name="T35" fmla="*/ 10 h 66"/>
                <a:gd name="T36" fmla="*/ 43 w 65"/>
                <a:gd name="T37" fmla="*/ 8 h 66"/>
                <a:gd name="T38" fmla="*/ 57 w 65"/>
                <a:gd name="T39" fmla="*/ 2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" h="66">
                  <a:moveTo>
                    <a:pt x="61" y="19"/>
                  </a:moveTo>
                  <a:cubicBezTo>
                    <a:pt x="47" y="4"/>
                    <a:pt x="47" y="4"/>
                    <a:pt x="47" y="4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5" y="15"/>
                    <a:pt x="65" y="15"/>
                    <a:pt x="65" y="15"/>
                  </a:cubicBezTo>
                  <a:lnTo>
                    <a:pt x="61" y="19"/>
                  </a:lnTo>
                  <a:close/>
                  <a:moveTo>
                    <a:pt x="57" y="23"/>
                  </a:moveTo>
                  <a:cubicBezTo>
                    <a:pt x="55" y="46"/>
                    <a:pt x="55" y="46"/>
                    <a:pt x="55" y="46"/>
                  </a:cubicBezTo>
                  <a:cubicBezTo>
                    <a:pt x="37" y="46"/>
                    <a:pt x="10" y="66"/>
                    <a:pt x="10" y="66"/>
                  </a:cubicBezTo>
                  <a:cubicBezTo>
                    <a:pt x="6" y="63"/>
                    <a:pt x="6" y="63"/>
                    <a:pt x="6" y="63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5" y="45"/>
                    <a:pt x="25" y="46"/>
                    <a:pt x="26" y="46"/>
                  </a:cubicBezTo>
                  <a:cubicBezTo>
                    <a:pt x="30" y="46"/>
                    <a:pt x="32" y="43"/>
                    <a:pt x="32" y="39"/>
                  </a:cubicBezTo>
                  <a:cubicBezTo>
                    <a:pt x="32" y="36"/>
                    <a:pt x="30" y="33"/>
                    <a:pt x="26" y="33"/>
                  </a:cubicBezTo>
                  <a:cubicBezTo>
                    <a:pt x="23" y="33"/>
                    <a:pt x="20" y="36"/>
                    <a:pt x="20" y="39"/>
                  </a:cubicBezTo>
                  <a:cubicBezTo>
                    <a:pt x="20" y="40"/>
                    <a:pt x="20" y="41"/>
                    <a:pt x="21" y="42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20" y="29"/>
                    <a:pt x="20" y="10"/>
                  </a:cubicBezTo>
                  <a:cubicBezTo>
                    <a:pt x="43" y="8"/>
                    <a:pt x="43" y="8"/>
                    <a:pt x="43" y="8"/>
                  </a:cubicBezTo>
                  <a:lnTo>
                    <a:pt x="57" y="2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5" name="Freeform 154"/>
            <p:cNvSpPr>
              <a:spLocks/>
            </p:cNvSpPr>
            <p:nvPr/>
          </p:nvSpPr>
          <p:spPr bwMode="auto">
            <a:xfrm>
              <a:off x="8894092" y="3758839"/>
              <a:ext cx="209932" cy="201122"/>
            </a:xfrm>
            <a:custGeom>
              <a:avLst/>
              <a:gdLst>
                <a:gd name="T0" fmla="*/ 55 w 88"/>
                <a:gd name="T1" fmla="*/ 59 h 84"/>
                <a:gd name="T2" fmla="*/ 53 w 88"/>
                <a:gd name="T3" fmla="*/ 53 h 84"/>
                <a:gd name="T4" fmla="*/ 61 w 88"/>
                <a:gd name="T5" fmla="*/ 38 h 84"/>
                <a:gd name="T6" fmla="*/ 63 w 88"/>
                <a:gd name="T7" fmla="*/ 26 h 84"/>
                <a:gd name="T8" fmla="*/ 44 w 88"/>
                <a:gd name="T9" fmla="*/ 0 h 84"/>
                <a:gd name="T10" fmla="*/ 25 w 88"/>
                <a:gd name="T11" fmla="*/ 26 h 84"/>
                <a:gd name="T12" fmla="*/ 28 w 88"/>
                <a:gd name="T13" fmla="*/ 38 h 84"/>
                <a:gd name="T14" fmla="*/ 36 w 88"/>
                <a:gd name="T15" fmla="*/ 53 h 84"/>
                <a:gd name="T16" fmla="*/ 33 w 88"/>
                <a:gd name="T17" fmla="*/ 59 h 84"/>
                <a:gd name="T18" fmla="*/ 0 w 88"/>
                <a:gd name="T19" fmla="*/ 84 h 84"/>
                <a:gd name="T20" fmla="*/ 44 w 88"/>
                <a:gd name="T21" fmla="*/ 84 h 84"/>
                <a:gd name="T22" fmla="*/ 88 w 88"/>
                <a:gd name="T23" fmla="*/ 84 h 84"/>
                <a:gd name="T24" fmla="*/ 55 w 88"/>
                <a:gd name="T25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4">
                  <a:moveTo>
                    <a:pt x="55" y="59"/>
                  </a:moveTo>
                  <a:cubicBezTo>
                    <a:pt x="53" y="59"/>
                    <a:pt x="53" y="53"/>
                    <a:pt x="53" y="53"/>
                  </a:cubicBezTo>
                  <a:cubicBezTo>
                    <a:pt x="53" y="53"/>
                    <a:pt x="59" y="46"/>
                    <a:pt x="61" y="38"/>
                  </a:cubicBezTo>
                  <a:cubicBezTo>
                    <a:pt x="64" y="38"/>
                    <a:pt x="67" y="29"/>
                    <a:pt x="63" y="26"/>
                  </a:cubicBezTo>
                  <a:cubicBezTo>
                    <a:pt x="63" y="22"/>
                    <a:pt x="68" y="0"/>
                    <a:pt x="44" y="0"/>
                  </a:cubicBezTo>
                  <a:cubicBezTo>
                    <a:pt x="21" y="0"/>
                    <a:pt x="25" y="22"/>
                    <a:pt x="25" y="26"/>
                  </a:cubicBezTo>
                  <a:cubicBezTo>
                    <a:pt x="22" y="29"/>
                    <a:pt x="24" y="38"/>
                    <a:pt x="28" y="38"/>
                  </a:cubicBezTo>
                  <a:cubicBezTo>
                    <a:pt x="29" y="46"/>
                    <a:pt x="36" y="53"/>
                    <a:pt x="36" y="53"/>
                  </a:cubicBezTo>
                  <a:cubicBezTo>
                    <a:pt x="36" y="53"/>
                    <a:pt x="35" y="59"/>
                    <a:pt x="33" y="59"/>
                  </a:cubicBezTo>
                  <a:cubicBezTo>
                    <a:pt x="26" y="60"/>
                    <a:pt x="0" y="72"/>
                    <a:pt x="0" y="84"/>
                  </a:cubicBezTo>
                  <a:cubicBezTo>
                    <a:pt x="44" y="84"/>
                    <a:pt x="44" y="84"/>
                    <a:pt x="44" y="84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8" y="72"/>
                    <a:pt x="62" y="60"/>
                    <a:pt x="55" y="5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6" name="Freeform 155"/>
            <p:cNvSpPr>
              <a:spLocks noEditPoints="1"/>
            </p:cNvSpPr>
            <p:nvPr/>
          </p:nvSpPr>
          <p:spPr bwMode="auto">
            <a:xfrm>
              <a:off x="8229065" y="4153225"/>
              <a:ext cx="196719" cy="196719"/>
            </a:xfrm>
            <a:custGeom>
              <a:avLst/>
              <a:gdLst>
                <a:gd name="T0" fmla="*/ 0 w 82"/>
                <a:gd name="T1" fmla="*/ 41 h 82"/>
                <a:gd name="T2" fmla="*/ 82 w 82"/>
                <a:gd name="T3" fmla="*/ 41 h 82"/>
                <a:gd name="T4" fmla="*/ 64 w 82"/>
                <a:gd name="T5" fmla="*/ 55 h 82"/>
                <a:gd name="T6" fmla="*/ 77 w 82"/>
                <a:gd name="T7" fmla="*/ 44 h 82"/>
                <a:gd name="T8" fmla="*/ 64 w 82"/>
                <a:gd name="T9" fmla="*/ 55 h 82"/>
                <a:gd name="T10" fmla="*/ 16 w 82"/>
                <a:gd name="T11" fmla="*/ 38 h 82"/>
                <a:gd name="T12" fmla="*/ 8 w 82"/>
                <a:gd name="T13" fmla="*/ 27 h 82"/>
                <a:gd name="T14" fmla="*/ 59 w 82"/>
                <a:gd name="T15" fmla="*/ 27 h 82"/>
                <a:gd name="T16" fmla="*/ 44 w 82"/>
                <a:gd name="T17" fmla="*/ 38 h 82"/>
                <a:gd name="T18" fmla="*/ 59 w 82"/>
                <a:gd name="T19" fmla="*/ 27 h 82"/>
                <a:gd name="T20" fmla="*/ 44 w 82"/>
                <a:gd name="T21" fmla="*/ 5 h 82"/>
                <a:gd name="T22" fmla="*/ 54 w 82"/>
                <a:gd name="T23" fmla="*/ 14 h 82"/>
                <a:gd name="T24" fmla="*/ 44 w 82"/>
                <a:gd name="T25" fmla="*/ 22 h 82"/>
                <a:gd name="T26" fmla="*/ 35 w 82"/>
                <a:gd name="T27" fmla="*/ 7 h 82"/>
                <a:gd name="T28" fmla="*/ 38 w 82"/>
                <a:gd name="T29" fmla="*/ 22 h 82"/>
                <a:gd name="T30" fmla="*/ 28 w 82"/>
                <a:gd name="T31" fmla="*/ 14 h 82"/>
                <a:gd name="T32" fmla="*/ 38 w 82"/>
                <a:gd name="T33" fmla="*/ 38 h 82"/>
                <a:gd name="T34" fmla="*/ 23 w 82"/>
                <a:gd name="T35" fmla="*/ 27 h 82"/>
                <a:gd name="T36" fmla="*/ 8 w 82"/>
                <a:gd name="T37" fmla="*/ 55 h 82"/>
                <a:gd name="T38" fmla="*/ 16 w 82"/>
                <a:gd name="T39" fmla="*/ 44 h 82"/>
                <a:gd name="T40" fmla="*/ 8 w 82"/>
                <a:gd name="T41" fmla="*/ 55 h 82"/>
                <a:gd name="T42" fmla="*/ 38 w 82"/>
                <a:gd name="T43" fmla="*/ 44 h 82"/>
                <a:gd name="T44" fmla="*/ 23 w 82"/>
                <a:gd name="T45" fmla="*/ 55 h 82"/>
                <a:gd name="T46" fmla="*/ 38 w 82"/>
                <a:gd name="T47" fmla="*/ 60 h 82"/>
                <a:gd name="T48" fmla="*/ 35 w 82"/>
                <a:gd name="T49" fmla="*/ 74 h 82"/>
                <a:gd name="T50" fmla="*/ 25 w 82"/>
                <a:gd name="T51" fmla="*/ 60 h 82"/>
                <a:gd name="T52" fmla="*/ 54 w 82"/>
                <a:gd name="T53" fmla="*/ 67 h 82"/>
                <a:gd name="T54" fmla="*/ 44 w 82"/>
                <a:gd name="T55" fmla="*/ 76 h 82"/>
                <a:gd name="T56" fmla="*/ 57 w 82"/>
                <a:gd name="T57" fmla="*/ 60 h 82"/>
                <a:gd name="T58" fmla="*/ 44 w 82"/>
                <a:gd name="T59" fmla="*/ 55 h 82"/>
                <a:gd name="T60" fmla="*/ 60 w 82"/>
                <a:gd name="T61" fmla="*/ 44 h 82"/>
                <a:gd name="T62" fmla="*/ 44 w 82"/>
                <a:gd name="T63" fmla="*/ 55 h 82"/>
                <a:gd name="T64" fmla="*/ 64 w 82"/>
                <a:gd name="T65" fmla="*/ 27 h 82"/>
                <a:gd name="T66" fmla="*/ 77 w 82"/>
                <a:gd name="T67" fmla="*/ 38 h 82"/>
                <a:gd name="T68" fmla="*/ 71 w 82"/>
                <a:gd name="T69" fmla="*/ 22 h 82"/>
                <a:gd name="T70" fmla="*/ 57 w 82"/>
                <a:gd name="T71" fmla="*/ 9 h 82"/>
                <a:gd name="T72" fmla="*/ 71 w 82"/>
                <a:gd name="T73" fmla="*/ 22 h 82"/>
                <a:gd name="T74" fmla="*/ 26 w 82"/>
                <a:gd name="T75" fmla="*/ 9 h 82"/>
                <a:gd name="T76" fmla="*/ 11 w 82"/>
                <a:gd name="T77" fmla="*/ 22 h 82"/>
                <a:gd name="T78" fmla="*/ 11 w 82"/>
                <a:gd name="T79" fmla="*/ 60 h 82"/>
                <a:gd name="T80" fmla="*/ 26 w 82"/>
                <a:gd name="T81" fmla="*/ 73 h 82"/>
                <a:gd name="T82" fmla="*/ 11 w 82"/>
                <a:gd name="T83" fmla="*/ 60 h 82"/>
                <a:gd name="T84" fmla="*/ 57 w 82"/>
                <a:gd name="T85" fmla="*/ 73 h 82"/>
                <a:gd name="T86" fmla="*/ 71 w 82"/>
                <a:gd name="T87" fmla="*/ 6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2" h="82">
                  <a:moveTo>
                    <a:pt x="41" y="0"/>
                  </a:moveTo>
                  <a:cubicBezTo>
                    <a:pt x="18" y="0"/>
                    <a:pt x="0" y="18"/>
                    <a:pt x="0" y="41"/>
                  </a:cubicBezTo>
                  <a:cubicBezTo>
                    <a:pt x="0" y="64"/>
                    <a:pt x="18" y="82"/>
                    <a:pt x="41" y="82"/>
                  </a:cubicBezTo>
                  <a:cubicBezTo>
                    <a:pt x="64" y="82"/>
                    <a:pt x="82" y="64"/>
                    <a:pt x="82" y="41"/>
                  </a:cubicBezTo>
                  <a:cubicBezTo>
                    <a:pt x="82" y="18"/>
                    <a:pt x="64" y="0"/>
                    <a:pt x="41" y="0"/>
                  </a:cubicBezTo>
                  <a:close/>
                  <a:moveTo>
                    <a:pt x="64" y="55"/>
                  </a:moveTo>
                  <a:cubicBezTo>
                    <a:pt x="65" y="51"/>
                    <a:pt x="66" y="47"/>
                    <a:pt x="66" y="44"/>
                  </a:cubicBezTo>
                  <a:cubicBezTo>
                    <a:pt x="77" y="44"/>
                    <a:pt x="77" y="44"/>
                    <a:pt x="77" y="44"/>
                  </a:cubicBezTo>
                  <a:cubicBezTo>
                    <a:pt x="76" y="47"/>
                    <a:pt x="76" y="51"/>
                    <a:pt x="74" y="55"/>
                  </a:cubicBezTo>
                  <a:lnTo>
                    <a:pt x="64" y="55"/>
                  </a:lnTo>
                  <a:close/>
                  <a:moveTo>
                    <a:pt x="18" y="27"/>
                  </a:moveTo>
                  <a:cubicBezTo>
                    <a:pt x="17" y="31"/>
                    <a:pt x="17" y="34"/>
                    <a:pt x="1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4"/>
                    <a:pt x="7" y="31"/>
                    <a:pt x="8" y="27"/>
                  </a:cubicBezTo>
                  <a:lnTo>
                    <a:pt x="18" y="27"/>
                  </a:lnTo>
                  <a:close/>
                  <a:moveTo>
                    <a:pt x="59" y="27"/>
                  </a:moveTo>
                  <a:cubicBezTo>
                    <a:pt x="60" y="31"/>
                    <a:pt x="60" y="34"/>
                    <a:pt x="60" y="3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27"/>
                    <a:pt x="44" y="27"/>
                    <a:pt x="44" y="27"/>
                  </a:cubicBezTo>
                  <a:lnTo>
                    <a:pt x="59" y="27"/>
                  </a:lnTo>
                  <a:close/>
                  <a:moveTo>
                    <a:pt x="44" y="22"/>
                  </a:moveTo>
                  <a:cubicBezTo>
                    <a:pt x="44" y="5"/>
                    <a:pt x="44" y="5"/>
                    <a:pt x="44" y="5"/>
                  </a:cubicBezTo>
                  <a:cubicBezTo>
                    <a:pt x="45" y="6"/>
                    <a:pt x="46" y="6"/>
                    <a:pt x="48" y="7"/>
                  </a:cubicBezTo>
                  <a:cubicBezTo>
                    <a:pt x="50" y="9"/>
                    <a:pt x="52" y="11"/>
                    <a:pt x="54" y="14"/>
                  </a:cubicBezTo>
                  <a:cubicBezTo>
                    <a:pt x="55" y="17"/>
                    <a:pt x="56" y="19"/>
                    <a:pt x="57" y="22"/>
                  </a:cubicBezTo>
                  <a:cubicBezTo>
                    <a:pt x="44" y="22"/>
                    <a:pt x="44" y="22"/>
                    <a:pt x="44" y="22"/>
                  </a:cubicBezTo>
                  <a:close/>
                  <a:moveTo>
                    <a:pt x="28" y="14"/>
                  </a:moveTo>
                  <a:cubicBezTo>
                    <a:pt x="30" y="11"/>
                    <a:pt x="32" y="9"/>
                    <a:pt x="35" y="7"/>
                  </a:cubicBezTo>
                  <a:cubicBezTo>
                    <a:pt x="36" y="6"/>
                    <a:pt x="37" y="6"/>
                    <a:pt x="38" y="5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6" y="19"/>
                    <a:pt x="27" y="17"/>
                    <a:pt x="28" y="14"/>
                  </a:cubicBezTo>
                  <a:close/>
                  <a:moveTo>
                    <a:pt x="38" y="27"/>
                  </a:moveTo>
                  <a:cubicBezTo>
                    <a:pt x="38" y="38"/>
                    <a:pt x="38" y="38"/>
                    <a:pt x="38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2" y="34"/>
                    <a:pt x="23" y="31"/>
                    <a:pt x="23" y="27"/>
                  </a:cubicBezTo>
                  <a:lnTo>
                    <a:pt x="38" y="27"/>
                  </a:lnTo>
                  <a:close/>
                  <a:moveTo>
                    <a:pt x="8" y="55"/>
                  </a:moveTo>
                  <a:cubicBezTo>
                    <a:pt x="7" y="51"/>
                    <a:pt x="6" y="47"/>
                    <a:pt x="6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7" y="47"/>
                    <a:pt x="17" y="51"/>
                    <a:pt x="18" y="55"/>
                  </a:cubicBezTo>
                  <a:lnTo>
                    <a:pt x="8" y="55"/>
                  </a:lnTo>
                  <a:close/>
                  <a:moveTo>
                    <a:pt x="22" y="44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1"/>
                    <a:pt x="22" y="47"/>
                    <a:pt x="22" y="44"/>
                  </a:cubicBezTo>
                  <a:close/>
                  <a:moveTo>
                    <a:pt x="38" y="60"/>
                  </a:moveTo>
                  <a:cubicBezTo>
                    <a:pt x="38" y="76"/>
                    <a:pt x="38" y="76"/>
                    <a:pt x="38" y="76"/>
                  </a:cubicBezTo>
                  <a:cubicBezTo>
                    <a:pt x="37" y="76"/>
                    <a:pt x="36" y="75"/>
                    <a:pt x="35" y="74"/>
                  </a:cubicBezTo>
                  <a:cubicBezTo>
                    <a:pt x="32" y="73"/>
                    <a:pt x="30" y="70"/>
                    <a:pt x="28" y="67"/>
                  </a:cubicBezTo>
                  <a:cubicBezTo>
                    <a:pt x="27" y="65"/>
                    <a:pt x="26" y="63"/>
                    <a:pt x="25" y="60"/>
                  </a:cubicBezTo>
                  <a:cubicBezTo>
                    <a:pt x="38" y="60"/>
                    <a:pt x="38" y="60"/>
                    <a:pt x="38" y="60"/>
                  </a:cubicBezTo>
                  <a:close/>
                  <a:moveTo>
                    <a:pt x="54" y="67"/>
                  </a:moveTo>
                  <a:cubicBezTo>
                    <a:pt x="52" y="70"/>
                    <a:pt x="50" y="73"/>
                    <a:pt x="48" y="74"/>
                  </a:cubicBezTo>
                  <a:cubicBezTo>
                    <a:pt x="46" y="75"/>
                    <a:pt x="45" y="76"/>
                    <a:pt x="44" y="7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57" y="60"/>
                    <a:pt x="57" y="60"/>
                    <a:pt x="57" y="60"/>
                  </a:cubicBezTo>
                  <a:cubicBezTo>
                    <a:pt x="56" y="63"/>
                    <a:pt x="55" y="65"/>
                    <a:pt x="54" y="67"/>
                  </a:cubicBezTo>
                  <a:close/>
                  <a:moveTo>
                    <a:pt x="44" y="55"/>
                  </a:moveTo>
                  <a:cubicBezTo>
                    <a:pt x="44" y="44"/>
                    <a:pt x="44" y="44"/>
                    <a:pt x="44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7"/>
                    <a:pt x="60" y="51"/>
                    <a:pt x="59" y="55"/>
                  </a:cubicBezTo>
                  <a:lnTo>
                    <a:pt x="44" y="55"/>
                  </a:lnTo>
                  <a:close/>
                  <a:moveTo>
                    <a:pt x="66" y="38"/>
                  </a:moveTo>
                  <a:cubicBezTo>
                    <a:pt x="66" y="34"/>
                    <a:pt x="65" y="31"/>
                    <a:pt x="64" y="27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6" y="31"/>
                    <a:pt x="76" y="34"/>
                    <a:pt x="77" y="38"/>
                  </a:cubicBezTo>
                  <a:lnTo>
                    <a:pt x="66" y="38"/>
                  </a:lnTo>
                  <a:close/>
                  <a:moveTo>
                    <a:pt x="71" y="22"/>
                  </a:moveTo>
                  <a:cubicBezTo>
                    <a:pt x="63" y="22"/>
                    <a:pt x="63" y="22"/>
                    <a:pt x="63" y="22"/>
                  </a:cubicBezTo>
                  <a:cubicBezTo>
                    <a:pt x="61" y="17"/>
                    <a:pt x="59" y="12"/>
                    <a:pt x="57" y="9"/>
                  </a:cubicBezTo>
                  <a:cubicBezTo>
                    <a:pt x="60" y="10"/>
                    <a:pt x="63" y="13"/>
                    <a:pt x="66" y="16"/>
                  </a:cubicBezTo>
                  <a:cubicBezTo>
                    <a:pt x="68" y="17"/>
                    <a:pt x="70" y="19"/>
                    <a:pt x="71" y="22"/>
                  </a:cubicBezTo>
                  <a:close/>
                  <a:moveTo>
                    <a:pt x="16" y="16"/>
                  </a:moveTo>
                  <a:cubicBezTo>
                    <a:pt x="19" y="13"/>
                    <a:pt x="22" y="10"/>
                    <a:pt x="26" y="9"/>
                  </a:cubicBezTo>
                  <a:cubicBezTo>
                    <a:pt x="23" y="12"/>
                    <a:pt x="21" y="17"/>
                    <a:pt x="19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2" y="19"/>
                    <a:pt x="14" y="17"/>
                    <a:pt x="16" y="16"/>
                  </a:cubicBezTo>
                  <a:close/>
                  <a:moveTo>
                    <a:pt x="11" y="60"/>
                  </a:moveTo>
                  <a:cubicBezTo>
                    <a:pt x="19" y="60"/>
                    <a:pt x="19" y="60"/>
                    <a:pt x="19" y="60"/>
                  </a:cubicBezTo>
                  <a:cubicBezTo>
                    <a:pt x="21" y="65"/>
                    <a:pt x="23" y="69"/>
                    <a:pt x="26" y="73"/>
                  </a:cubicBezTo>
                  <a:cubicBezTo>
                    <a:pt x="22" y="71"/>
                    <a:pt x="19" y="69"/>
                    <a:pt x="16" y="66"/>
                  </a:cubicBezTo>
                  <a:cubicBezTo>
                    <a:pt x="14" y="64"/>
                    <a:pt x="12" y="62"/>
                    <a:pt x="11" y="60"/>
                  </a:cubicBezTo>
                  <a:close/>
                  <a:moveTo>
                    <a:pt x="66" y="66"/>
                  </a:moveTo>
                  <a:cubicBezTo>
                    <a:pt x="63" y="69"/>
                    <a:pt x="60" y="71"/>
                    <a:pt x="57" y="73"/>
                  </a:cubicBezTo>
                  <a:cubicBezTo>
                    <a:pt x="59" y="69"/>
                    <a:pt x="61" y="65"/>
                    <a:pt x="63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2"/>
                    <a:pt x="68" y="64"/>
                    <a:pt x="66" y="6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7" name="Freeform 156"/>
            <p:cNvSpPr>
              <a:spLocks noEditPoints="1"/>
            </p:cNvSpPr>
            <p:nvPr/>
          </p:nvSpPr>
          <p:spPr bwMode="auto">
            <a:xfrm>
              <a:off x="8814818" y="2915659"/>
              <a:ext cx="164422" cy="174697"/>
            </a:xfrm>
            <a:custGeom>
              <a:avLst/>
              <a:gdLst>
                <a:gd name="T0" fmla="*/ 62 w 69"/>
                <a:gd name="T1" fmla="*/ 0 h 73"/>
                <a:gd name="T2" fmla="*/ 7 w 69"/>
                <a:gd name="T3" fmla="*/ 0 h 73"/>
                <a:gd name="T4" fmla="*/ 0 w 69"/>
                <a:gd name="T5" fmla="*/ 7 h 73"/>
                <a:gd name="T6" fmla="*/ 0 w 69"/>
                <a:gd name="T7" fmla="*/ 66 h 73"/>
                <a:gd name="T8" fmla="*/ 7 w 69"/>
                <a:gd name="T9" fmla="*/ 73 h 73"/>
                <a:gd name="T10" fmla="*/ 62 w 69"/>
                <a:gd name="T11" fmla="*/ 73 h 73"/>
                <a:gd name="T12" fmla="*/ 69 w 69"/>
                <a:gd name="T13" fmla="*/ 66 h 73"/>
                <a:gd name="T14" fmla="*/ 69 w 69"/>
                <a:gd name="T15" fmla="*/ 7 h 73"/>
                <a:gd name="T16" fmla="*/ 62 w 69"/>
                <a:gd name="T17" fmla="*/ 0 h 73"/>
                <a:gd name="T18" fmla="*/ 60 w 69"/>
                <a:gd name="T19" fmla="*/ 64 h 73"/>
                <a:gd name="T20" fmla="*/ 10 w 69"/>
                <a:gd name="T21" fmla="*/ 64 h 73"/>
                <a:gd name="T22" fmla="*/ 10 w 69"/>
                <a:gd name="T23" fmla="*/ 9 h 73"/>
                <a:gd name="T24" fmla="*/ 60 w 69"/>
                <a:gd name="T25" fmla="*/ 9 h 73"/>
                <a:gd name="T26" fmla="*/ 60 w 69"/>
                <a:gd name="T27" fmla="*/ 64 h 73"/>
                <a:gd name="T28" fmla="*/ 19 w 69"/>
                <a:gd name="T29" fmla="*/ 32 h 73"/>
                <a:gd name="T30" fmla="*/ 51 w 69"/>
                <a:gd name="T31" fmla="*/ 32 h 73"/>
                <a:gd name="T32" fmla="*/ 51 w 69"/>
                <a:gd name="T33" fmla="*/ 37 h 73"/>
                <a:gd name="T34" fmla="*/ 19 w 69"/>
                <a:gd name="T35" fmla="*/ 37 h 73"/>
                <a:gd name="T36" fmla="*/ 19 w 69"/>
                <a:gd name="T37" fmla="*/ 32 h 73"/>
                <a:gd name="T38" fmla="*/ 19 w 69"/>
                <a:gd name="T39" fmla="*/ 41 h 73"/>
                <a:gd name="T40" fmla="*/ 51 w 69"/>
                <a:gd name="T41" fmla="*/ 41 h 73"/>
                <a:gd name="T42" fmla="*/ 51 w 69"/>
                <a:gd name="T43" fmla="*/ 46 h 73"/>
                <a:gd name="T44" fmla="*/ 19 w 69"/>
                <a:gd name="T45" fmla="*/ 46 h 73"/>
                <a:gd name="T46" fmla="*/ 19 w 69"/>
                <a:gd name="T47" fmla="*/ 41 h 73"/>
                <a:gd name="T48" fmla="*/ 19 w 69"/>
                <a:gd name="T49" fmla="*/ 50 h 73"/>
                <a:gd name="T50" fmla="*/ 51 w 69"/>
                <a:gd name="T51" fmla="*/ 50 h 73"/>
                <a:gd name="T52" fmla="*/ 51 w 69"/>
                <a:gd name="T53" fmla="*/ 55 h 73"/>
                <a:gd name="T54" fmla="*/ 19 w 69"/>
                <a:gd name="T55" fmla="*/ 55 h 73"/>
                <a:gd name="T56" fmla="*/ 19 w 69"/>
                <a:gd name="T57" fmla="*/ 50 h 73"/>
                <a:gd name="T58" fmla="*/ 19 w 69"/>
                <a:gd name="T59" fmla="*/ 23 h 73"/>
                <a:gd name="T60" fmla="*/ 51 w 69"/>
                <a:gd name="T61" fmla="*/ 23 h 73"/>
                <a:gd name="T62" fmla="*/ 51 w 69"/>
                <a:gd name="T63" fmla="*/ 27 h 73"/>
                <a:gd name="T64" fmla="*/ 19 w 69"/>
                <a:gd name="T65" fmla="*/ 27 h 73"/>
                <a:gd name="T66" fmla="*/ 19 w 69"/>
                <a:gd name="T67" fmla="*/ 2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9" h="73">
                  <a:moveTo>
                    <a:pt x="62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70"/>
                    <a:pt x="4" y="73"/>
                    <a:pt x="7" y="73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66" y="73"/>
                    <a:pt x="69" y="70"/>
                    <a:pt x="69" y="66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69" y="3"/>
                    <a:pt x="66" y="0"/>
                    <a:pt x="62" y="0"/>
                  </a:cubicBezTo>
                  <a:close/>
                  <a:moveTo>
                    <a:pt x="60" y="64"/>
                  </a:moveTo>
                  <a:cubicBezTo>
                    <a:pt x="10" y="64"/>
                    <a:pt x="10" y="64"/>
                    <a:pt x="10" y="64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60" y="9"/>
                    <a:pt x="60" y="9"/>
                    <a:pt x="60" y="9"/>
                  </a:cubicBezTo>
                  <a:lnTo>
                    <a:pt x="60" y="64"/>
                  </a:lnTo>
                  <a:close/>
                  <a:moveTo>
                    <a:pt x="19" y="32"/>
                  </a:moveTo>
                  <a:cubicBezTo>
                    <a:pt x="51" y="32"/>
                    <a:pt x="51" y="32"/>
                    <a:pt x="51" y="32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19" y="37"/>
                    <a:pt x="19" y="37"/>
                    <a:pt x="19" y="37"/>
                  </a:cubicBezTo>
                  <a:lnTo>
                    <a:pt x="19" y="32"/>
                  </a:lnTo>
                  <a:close/>
                  <a:moveTo>
                    <a:pt x="19" y="41"/>
                  </a:moveTo>
                  <a:cubicBezTo>
                    <a:pt x="51" y="41"/>
                    <a:pt x="51" y="41"/>
                    <a:pt x="51" y="41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19" y="46"/>
                    <a:pt x="19" y="46"/>
                    <a:pt x="19" y="46"/>
                  </a:cubicBezTo>
                  <a:lnTo>
                    <a:pt x="19" y="41"/>
                  </a:lnTo>
                  <a:close/>
                  <a:moveTo>
                    <a:pt x="19" y="50"/>
                  </a:moveTo>
                  <a:cubicBezTo>
                    <a:pt x="51" y="50"/>
                    <a:pt x="51" y="50"/>
                    <a:pt x="51" y="50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19" y="55"/>
                    <a:pt x="19" y="55"/>
                    <a:pt x="19" y="55"/>
                  </a:cubicBezTo>
                  <a:lnTo>
                    <a:pt x="19" y="50"/>
                  </a:lnTo>
                  <a:close/>
                  <a:moveTo>
                    <a:pt x="19" y="23"/>
                  </a:moveTo>
                  <a:cubicBezTo>
                    <a:pt x="51" y="23"/>
                    <a:pt x="51" y="23"/>
                    <a:pt x="51" y="23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19" y="27"/>
                    <a:pt x="19" y="27"/>
                    <a:pt x="19" y="27"/>
                  </a:cubicBezTo>
                  <a:lnTo>
                    <a:pt x="19" y="2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8" name="Freeform 157"/>
            <p:cNvSpPr>
              <a:spLocks noEditPoints="1"/>
            </p:cNvSpPr>
            <p:nvPr/>
          </p:nvSpPr>
          <p:spPr bwMode="auto">
            <a:xfrm>
              <a:off x="8948410" y="1868938"/>
              <a:ext cx="182039" cy="211399"/>
            </a:xfrm>
            <a:custGeom>
              <a:avLst/>
              <a:gdLst>
                <a:gd name="T0" fmla="*/ 54 w 76"/>
                <a:gd name="T1" fmla="*/ 0 h 88"/>
                <a:gd name="T2" fmla="*/ 14 w 76"/>
                <a:gd name="T3" fmla="*/ 28 h 88"/>
                <a:gd name="T4" fmla="*/ 17 w 76"/>
                <a:gd name="T5" fmla="*/ 65 h 88"/>
                <a:gd name="T6" fmla="*/ 49 w 76"/>
                <a:gd name="T7" fmla="*/ 27 h 88"/>
                <a:gd name="T8" fmla="*/ 33 w 76"/>
                <a:gd name="T9" fmla="*/ 74 h 88"/>
                <a:gd name="T10" fmla="*/ 70 w 76"/>
                <a:gd name="T11" fmla="*/ 57 h 88"/>
                <a:gd name="T12" fmla="*/ 54 w 76"/>
                <a:gd name="T13" fmla="*/ 0 h 88"/>
                <a:gd name="T14" fmla="*/ 4 w 76"/>
                <a:gd name="T15" fmla="*/ 78 h 88"/>
                <a:gd name="T16" fmla="*/ 10 w 76"/>
                <a:gd name="T17" fmla="*/ 83 h 88"/>
                <a:gd name="T18" fmla="*/ 47 w 76"/>
                <a:gd name="T19" fmla="*/ 41 h 88"/>
                <a:gd name="T20" fmla="*/ 4 w 76"/>
                <a:gd name="T21" fmla="*/ 7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88">
                  <a:moveTo>
                    <a:pt x="54" y="0"/>
                  </a:moveTo>
                  <a:cubicBezTo>
                    <a:pt x="41" y="23"/>
                    <a:pt x="30" y="12"/>
                    <a:pt x="14" y="28"/>
                  </a:cubicBezTo>
                  <a:cubicBezTo>
                    <a:pt x="0" y="42"/>
                    <a:pt x="5" y="59"/>
                    <a:pt x="17" y="65"/>
                  </a:cubicBezTo>
                  <a:cubicBezTo>
                    <a:pt x="28" y="59"/>
                    <a:pt x="40" y="46"/>
                    <a:pt x="49" y="27"/>
                  </a:cubicBezTo>
                  <a:cubicBezTo>
                    <a:pt x="49" y="27"/>
                    <a:pt x="57" y="51"/>
                    <a:pt x="33" y="74"/>
                  </a:cubicBezTo>
                  <a:cubicBezTo>
                    <a:pt x="45" y="88"/>
                    <a:pt x="64" y="79"/>
                    <a:pt x="70" y="57"/>
                  </a:cubicBezTo>
                  <a:cubicBezTo>
                    <a:pt x="76" y="33"/>
                    <a:pt x="60" y="9"/>
                    <a:pt x="54" y="0"/>
                  </a:cubicBezTo>
                  <a:close/>
                  <a:moveTo>
                    <a:pt x="4" y="78"/>
                  </a:moveTo>
                  <a:cubicBezTo>
                    <a:pt x="4" y="78"/>
                    <a:pt x="5" y="83"/>
                    <a:pt x="10" y="83"/>
                  </a:cubicBezTo>
                  <a:cubicBezTo>
                    <a:pt x="15" y="83"/>
                    <a:pt x="36" y="71"/>
                    <a:pt x="47" y="41"/>
                  </a:cubicBezTo>
                  <a:cubicBezTo>
                    <a:pt x="30" y="70"/>
                    <a:pt x="6" y="78"/>
                    <a:pt x="4" y="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29" name="Freeform 158"/>
            <p:cNvSpPr>
              <a:spLocks noEditPoints="1"/>
            </p:cNvSpPr>
            <p:nvPr/>
          </p:nvSpPr>
          <p:spPr bwMode="auto">
            <a:xfrm>
              <a:off x="8713521" y="3241566"/>
              <a:ext cx="184974" cy="184974"/>
            </a:xfrm>
            <a:custGeom>
              <a:avLst/>
              <a:gdLst>
                <a:gd name="T0" fmla="*/ 53 w 77"/>
                <a:gd name="T1" fmla="*/ 30 h 77"/>
                <a:gd name="T2" fmla="*/ 25 w 77"/>
                <a:gd name="T3" fmla="*/ 2 h 77"/>
                <a:gd name="T4" fmla="*/ 38 w 77"/>
                <a:gd name="T5" fmla="*/ 0 h 77"/>
                <a:gd name="T6" fmla="*/ 53 w 77"/>
                <a:gd name="T7" fmla="*/ 3 h 77"/>
                <a:gd name="T8" fmla="*/ 53 w 77"/>
                <a:gd name="T9" fmla="*/ 30 h 77"/>
                <a:gd name="T10" fmla="*/ 58 w 77"/>
                <a:gd name="T11" fmla="*/ 53 h 77"/>
                <a:gd name="T12" fmla="*/ 58 w 77"/>
                <a:gd name="T13" fmla="*/ 5 h 77"/>
                <a:gd name="T14" fmla="*/ 77 w 77"/>
                <a:gd name="T15" fmla="*/ 39 h 77"/>
                <a:gd name="T16" fmla="*/ 74 w 77"/>
                <a:gd name="T17" fmla="*/ 53 h 77"/>
                <a:gd name="T18" fmla="*/ 58 w 77"/>
                <a:gd name="T19" fmla="*/ 53 h 77"/>
                <a:gd name="T20" fmla="*/ 24 w 77"/>
                <a:gd name="T21" fmla="*/ 58 h 77"/>
                <a:gd name="T22" fmla="*/ 72 w 77"/>
                <a:gd name="T23" fmla="*/ 58 h 77"/>
                <a:gd name="T24" fmla="*/ 38 w 77"/>
                <a:gd name="T25" fmla="*/ 77 h 77"/>
                <a:gd name="T26" fmla="*/ 24 w 77"/>
                <a:gd name="T27" fmla="*/ 74 h 77"/>
                <a:gd name="T28" fmla="*/ 24 w 77"/>
                <a:gd name="T29" fmla="*/ 58 h 77"/>
                <a:gd name="T30" fmla="*/ 32 w 77"/>
                <a:gd name="T31" fmla="*/ 17 h 77"/>
                <a:gd name="T32" fmla="*/ 1 w 77"/>
                <a:gd name="T33" fmla="*/ 48 h 77"/>
                <a:gd name="T34" fmla="*/ 0 w 77"/>
                <a:gd name="T35" fmla="*/ 39 h 77"/>
                <a:gd name="T36" fmla="*/ 20 w 77"/>
                <a:gd name="T37" fmla="*/ 5 h 77"/>
                <a:gd name="T38" fmla="*/ 32 w 77"/>
                <a:gd name="T39" fmla="*/ 17 h 77"/>
                <a:gd name="T40" fmla="*/ 19 w 77"/>
                <a:gd name="T41" fmla="*/ 38 h 77"/>
                <a:gd name="T42" fmla="*/ 19 w 77"/>
                <a:gd name="T43" fmla="*/ 72 h 77"/>
                <a:gd name="T44" fmla="*/ 3 w 77"/>
                <a:gd name="T45" fmla="*/ 54 h 77"/>
                <a:gd name="T46" fmla="*/ 19 w 77"/>
                <a:gd name="T47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7" h="77">
                  <a:moveTo>
                    <a:pt x="53" y="30"/>
                  </a:moveTo>
                  <a:cubicBezTo>
                    <a:pt x="25" y="2"/>
                    <a:pt x="25" y="2"/>
                    <a:pt x="25" y="2"/>
                  </a:cubicBezTo>
                  <a:cubicBezTo>
                    <a:pt x="29" y="1"/>
                    <a:pt x="34" y="0"/>
                    <a:pt x="38" y="0"/>
                  </a:cubicBezTo>
                  <a:cubicBezTo>
                    <a:pt x="43" y="0"/>
                    <a:pt x="48" y="1"/>
                    <a:pt x="53" y="3"/>
                  </a:cubicBezTo>
                  <a:lnTo>
                    <a:pt x="53" y="30"/>
                  </a:lnTo>
                  <a:close/>
                  <a:moveTo>
                    <a:pt x="58" y="53"/>
                  </a:moveTo>
                  <a:cubicBezTo>
                    <a:pt x="58" y="5"/>
                    <a:pt x="58" y="5"/>
                    <a:pt x="58" y="5"/>
                  </a:cubicBezTo>
                  <a:cubicBezTo>
                    <a:pt x="69" y="12"/>
                    <a:pt x="77" y="24"/>
                    <a:pt x="77" y="39"/>
                  </a:cubicBezTo>
                  <a:cubicBezTo>
                    <a:pt x="77" y="44"/>
                    <a:pt x="76" y="49"/>
                    <a:pt x="74" y="53"/>
                  </a:cubicBezTo>
                  <a:lnTo>
                    <a:pt x="58" y="53"/>
                  </a:lnTo>
                  <a:close/>
                  <a:moveTo>
                    <a:pt x="24" y="58"/>
                  </a:moveTo>
                  <a:cubicBezTo>
                    <a:pt x="72" y="58"/>
                    <a:pt x="72" y="58"/>
                    <a:pt x="72" y="58"/>
                  </a:cubicBezTo>
                  <a:cubicBezTo>
                    <a:pt x="65" y="69"/>
                    <a:pt x="53" y="77"/>
                    <a:pt x="38" y="77"/>
                  </a:cubicBezTo>
                  <a:cubicBezTo>
                    <a:pt x="33" y="77"/>
                    <a:pt x="28" y="76"/>
                    <a:pt x="24" y="74"/>
                  </a:cubicBezTo>
                  <a:lnTo>
                    <a:pt x="24" y="58"/>
                  </a:lnTo>
                  <a:close/>
                  <a:moveTo>
                    <a:pt x="32" y="17"/>
                  </a:moveTo>
                  <a:cubicBezTo>
                    <a:pt x="1" y="48"/>
                    <a:pt x="1" y="48"/>
                    <a:pt x="1" y="48"/>
                  </a:cubicBezTo>
                  <a:cubicBezTo>
                    <a:pt x="0" y="45"/>
                    <a:pt x="0" y="42"/>
                    <a:pt x="0" y="39"/>
                  </a:cubicBezTo>
                  <a:cubicBezTo>
                    <a:pt x="0" y="24"/>
                    <a:pt x="8" y="12"/>
                    <a:pt x="20" y="5"/>
                  </a:cubicBezTo>
                  <a:lnTo>
                    <a:pt x="32" y="17"/>
                  </a:lnTo>
                  <a:close/>
                  <a:moveTo>
                    <a:pt x="19" y="38"/>
                  </a:moveTo>
                  <a:cubicBezTo>
                    <a:pt x="19" y="72"/>
                    <a:pt x="19" y="72"/>
                    <a:pt x="19" y="72"/>
                  </a:cubicBezTo>
                  <a:cubicBezTo>
                    <a:pt x="12" y="68"/>
                    <a:pt x="6" y="62"/>
                    <a:pt x="3" y="54"/>
                  </a:cubicBezTo>
                  <a:lnTo>
                    <a:pt x="19" y="3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0" name="Freeform 159"/>
            <p:cNvSpPr>
              <a:spLocks noEditPoints="1"/>
            </p:cNvSpPr>
            <p:nvPr/>
          </p:nvSpPr>
          <p:spPr bwMode="auto">
            <a:xfrm>
              <a:off x="8394955" y="3740704"/>
              <a:ext cx="171762" cy="148273"/>
            </a:xfrm>
            <a:custGeom>
              <a:avLst/>
              <a:gdLst>
                <a:gd name="T0" fmla="*/ 18 w 72"/>
                <a:gd name="T1" fmla="*/ 0 h 62"/>
                <a:gd name="T2" fmla="*/ 54 w 72"/>
                <a:gd name="T3" fmla="*/ 0 h 62"/>
                <a:gd name="T4" fmla="*/ 54 w 72"/>
                <a:gd name="T5" fmla="*/ 9 h 62"/>
                <a:gd name="T6" fmla="*/ 18 w 72"/>
                <a:gd name="T7" fmla="*/ 9 h 62"/>
                <a:gd name="T8" fmla="*/ 18 w 72"/>
                <a:gd name="T9" fmla="*/ 0 h 62"/>
                <a:gd name="T10" fmla="*/ 67 w 72"/>
                <a:gd name="T11" fmla="*/ 13 h 62"/>
                <a:gd name="T12" fmla="*/ 4 w 72"/>
                <a:gd name="T13" fmla="*/ 13 h 62"/>
                <a:gd name="T14" fmla="*/ 0 w 72"/>
                <a:gd name="T15" fmla="*/ 18 h 62"/>
                <a:gd name="T16" fmla="*/ 0 w 72"/>
                <a:gd name="T17" fmla="*/ 40 h 62"/>
                <a:gd name="T18" fmla="*/ 4 w 72"/>
                <a:gd name="T19" fmla="*/ 44 h 62"/>
                <a:gd name="T20" fmla="*/ 18 w 72"/>
                <a:gd name="T21" fmla="*/ 44 h 62"/>
                <a:gd name="T22" fmla="*/ 18 w 72"/>
                <a:gd name="T23" fmla="*/ 62 h 62"/>
                <a:gd name="T24" fmla="*/ 54 w 72"/>
                <a:gd name="T25" fmla="*/ 62 h 62"/>
                <a:gd name="T26" fmla="*/ 54 w 72"/>
                <a:gd name="T27" fmla="*/ 44 h 62"/>
                <a:gd name="T28" fmla="*/ 67 w 72"/>
                <a:gd name="T29" fmla="*/ 44 h 62"/>
                <a:gd name="T30" fmla="*/ 72 w 72"/>
                <a:gd name="T31" fmla="*/ 40 h 62"/>
                <a:gd name="T32" fmla="*/ 72 w 72"/>
                <a:gd name="T33" fmla="*/ 18 h 62"/>
                <a:gd name="T34" fmla="*/ 67 w 72"/>
                <a:gd name="T35" fmla="*/ 13 h 62"/>
                <a:gd name="T36" fmla="*/ 49 w 72"/>
                <a:gd name="T37" fmla="*/ 58 h 62"/>
                <a:gd name="T38" fmla="*/ 22 w 72"/>
                <a:gd name="T39" fmla="*/ 58 h 62"/>
                <a:gd name="T40" fmla="*/ 22 w 72"/>
                <a:gd name="T41" fmla="*/ 35 h 62"/>
                <a:gd name="T42" fmla="*/ 49 w 72"/>
                <a:gd name="T43" fmla="*/ 35 h 62"/>
                <a:gd name="T44" fmla="*/ 49 w 72"/>
                <a:gd name="T45" fmla="*/ 58 h 62"/>
                <a:gd name="T46" fmla="*/ 68 w 72"/>
                <a:gd name="T47" fmla="*/ 20 h 62"/>
                <a:gd name="T48" fmla="*/ 65 w 72"/>
                <a:gd name="T49" fmla="*/ 23 h 62"/>
                <a:gd name="T50" fmla="*/ 62 w 72"/>
                <a:gd name="T51" fmla="*/ 20 h 62"/>
                <a:gd name="T52" fmla="*/ 65 w 72"/>
                <a:gd name="T53" fmla="*/ 17 h 62"/>
                <a:gd name="T54" fmla="*/ 68 w 72"/>
                <a:gd name="T55" fmla="*/ 2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62">
                  <a:moveTo>
                    <a:pt x="18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18" y="9"/>
                    <a:pt x="18" y="9"/>
                    <a:pt x="18" y="9"/>
                  </a:cubicBezTo>
                  <a:lnTo>
                    <a:pt x="18" y="0"/>
                  </a:lnTo>
                  <a:close/>
                  <a:moveTo>
                    <a:pt x="67" y="13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2" y="13"/>
                    <a:pt x="0" y="15"/>
                    <a:pt x="0" y="1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2" y="44"/>
                    <a:pt x="4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70" y="44"/>
                    <a:pt x="72" y="42"/>
                    <a:pt x="72" y="40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15"/>
                    <a:pt x="70" y="13"/>
                    <a:pt x="67" y="13"/>
                  </a:cubicBezTo>
                  <a:close/>
                  <a:moveTo>
                    <a:pt x="49" y="58"/>
                  </a:moveTo>
                  <a:cubicBezTo>
                    <a:pt x="22" y="58"/>
                    <a:pt x="22" y="58"/>
                    <a:pt x="22" y="58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49" y="35"/>
                    <a:pt x="49" y="35"/>
                    <a:pt x="49" y="35"/>
                  </a:cubicBezTo>
                  <a:lnTo>
                    <a:pt x="49" y="58"/>
                  </a:lnTo>
                  <a:close/>
                  <a:moveTo>
                    <a:pt x="68" y="20"/>
                  </a:moveTo>
                  <a:cubicBezTo>
                    <a:pt x="68" y="22"/>
                    <a:pt x="67" y="23"/>
                    <a:pt x="65" y="23"/>
                  </a:cubicBezTo>
                  <a:cubicBezTo>
                    <a:pt x="63" y="23"/>
                    <a:pt x="62" y="22"/>
                    <a:pt x="62" y="20"/>
                  </a:cubicBezTo>
                  <a:cubicBezTo>
                    <a:pt x="62" y="18"/>
                    <a:pt x="63" y="17"/>
                    <a:pt x="65" y="17"/>
                  </a:cubicBezTo>
                  <a:cubicBezTo>
                    <a:pt x="67" y="17"/>
                    <a:pt x="68" y="18"/>
                    <a:pt x="68" y="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1" name="Freeform 160"/>
            <p:cNvSpPr>
              <a:spLocks noEditPoints="1"/>
            </p:cNvSpPr>
            <p:nvPr/>
          </p:nvSpPr>
          <p:spPr bwMode="auto">
            <a:xfrm>
              <a:off x="8657736" y="3598302"/>
              <a:ext cx="173230" cy="173230"/>
            </a:xfrm>
            <a:custGeom>
              <a:avLst/>
              <a:gdLst>
                <a:gd name="T0" fmla="*/ 13 w 72"/>
                <a:gd name="T1" fmla="*/ 36 h 72"/>
                <a:gd name="T2" fmla="*/ 13 w 72"/>
                <a:gd name="T3" fmla="*/ 33 h 72"/>
                <a:gd name="T4" fmla="*/ 1 w 72"/>
                <a:gd name="T5" fmla="*/ 29 h 72"/>
                <a:gd name="T6" fmla="*/ 0 w 72"/>
                <a:gd name="T7" fmla="*/ 36 h 72"/>
                <a:gd name="T8" fmla="*/ 11 w 72"/>
                <a:gd name="T9" fmla="*/ 62 h 72"/>
                <a:gd name="T10" fmla="*/ 19 w 72"/>
                <a:gd name="T11" fmla="*/ 51 h 72"/>
                <a:gd name="T12" fmla="*/ 13 w 72"/>
                <a:gd name="T13" fmla="*/ 36 h 72"/>
                <a:gd name="T14" fmla="*/ 58 w 72"/>
                <a:gd name="T15" fmla="*/ 36 h 72"/>
                <a:gd name="T16" fmla="*/ 52 w 72"/>
                <a:gd name="T17" fmla="*/ 51 h 72"/>
                <a:gd name="T18" fmla="*/ 60 w 72"/>
                <a:gd name="T19" fmla="*/ 62 h 72"/>
                <a:gd name="T20" fmla="*/ 72 w 72"/>
                <a:gd name="T21" fmla="*/ 36 h 72"/>
                <a:gd name="T22" fmla="*/ 71 w 72"/>
                <a:gd name="T23" fmla="*/ 29 h 72"/>
                <a:gd name="T24" fmla="*/ 58 w 72"/>
                <a:gd name="T25" fmla="*/ 33 h 72"/>
                <a:gd name="T26" fmla="*/ 58 w 72"/>
                <a:gd name="T27" fmla="*/ 36 h 72"/>
                <a:gd name="T28" fmla="*/ 40 w 72"/>
                <a:gd name="T29" fmla="*/ 14 h 72"/>
                <a:gd name="T30" fmla="*/ 55 w 72"/>
                <a:gd name="T31" fmla="*/ 25 h 72"/>
                <a:gd name="T32" fmla="*/ 68 w 72"/>
                <a:gd name="T33" fmla="*/ 21 h 72"/>
                <a:gd name="T34" fmla="*/ 40 w 72"/>
                <a:gd name="T35" fmla="*/ 0 h 72"/>
                <a:gd name="T36" fmla="*/ 40 w 72"/>
                <a:gd name="T37" fmla="*/ 14 h 72"/>
                <a:gd name="T38" fmla="*/ 16 w 72"/>
                <a:gd name="T39" fmla="*/ 25 h 72"/>
                <a:gd name="T40" fmla="*/ 31 w 72"/>
                <a:gd name="T41" fmla="*/ 14 h 72"/>
                <a:gd name="T42" fmla="*/ 31 w 72"/>
                <a:gd name="T43" fmla="*/ 0 h 72"/>
                <a:gd name="T44" fmla="*/ 3 w 72"/>
                <a:gd name="T45" fmla="*/ 21 h 72"/>
                <a:gd name="T46" fmla="*/ 16 w 72"/>
                <a:gd name="T47" fmla="*/ 25 h 72"/>
                <a:gd name="T48" fmla="*/ 45 w 72"/>
                <a:gd name="T49" fmla="*/ 56 h 72"/>
                <a:gd name="T50" fmla="*/ 36 w 72"/>
                <a:gd name="T51" fmla="*/ 58 h 72"/>
                <a:gd name="T52" fmla="*/ 26 w 72"/>
                <a:gd name="T53" fmla="*/ 56 h 72"/>
                <a:gd name="T54" fmla="*/ 18 w 72"/>
                <a:gd name="T55" fmla="*/ 67 h 72"/>
                <a:gd name="T56" fmla="*/ 36 w 72"/>
                <a:gd name="T57" fmla="*/ 72 h 72"/>
                <a:gd name="T58" fmla="*/ 53 w 72"/>
                <a:gd name="T59" fmla="*/ 67 h 72"/>
                <a:gd name="T60" fmla="*/ 45 w 72"/>
                <a:gd name="T61" fmla="*/ 5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" h="72">
                  <a:moveTo>
                    <a:pt x="13" y="36"/>
                  </a:moveTo>
                  <a:cubicBezTo>
                    <a:pt x="13" y="35"/>
                    <a:pt x="13" y="34"/>
                    <a:pt x="13" y="33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1"/>
                    <a:pt x="0" y="34"/>
                    <a:pt x="0" y="36"/>
                  </a:cubicBezTo>
                  <a:cubicBezTo>
                    <a:pt x="0" y="46"/>
                    <a:pt x="4" y="56"/>
                    <a:pt x="11" y="62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6" y="47"/>
                    <a:pt x="13" y="42"/>
                    <a:pt x="13" y="36"/>
                  </a:cubicBezTo>
                  <a:close/>
                  <a:moveTo>
                    <a:pt x="58" y="36"/>
                  </a:moveTo>
                  <a:cubicBezTo>
                    <a:pt x="58" y="42"/>
                    <a:pt x="56" y="47"/>
                    <a:pt x="52" y="51"/>
                  </a:cubicBezTo>
                  <a:cubicBezTo>
                    <a:pt x="60" y="62"/>
                    <a:pt x="60" y="62"/>
                    <a:pt x="60" y="62"/>
                  </a:cubicBezTo>
                  <a:cubicBezTo>
                    <a:pt x="67" y="56"/>
                    <a:pt x="72" y="46"/>
                    <a:pt x="72" y="36"/>
                  </a:cubicBezTo>
                  <a:cubicBezTo>
                    <a:pt x="72" y="34"/>
                    <a:pt x="71" y="31"/>
                    <a:pt x="71" y="29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4"/>
                    <a:pt x="58" y="35"/>
                    <a:pt x="58" y="36"/>
                  </a:cubicBezTo>
                  <a:close/>
                  <a:moveTo>
                    <a:pt x="40" y="14"/>
                  </a:moveTo>
                  <a:cubicBezTo>
                    <a:pt x="47" y="15"/>
                    <a:pt x="52" y="19"/>
                    <a:pt x="55" y="25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3" y="10"/>
                    <a:pt x="53" y="2"/>
                    <a:pt x="40" y="0"/>
                  </a:cubicBezTo>
                  <a:lnTo>
                    <a:pt x="40" y="14"/>
                  </a:lnTo>
                  <a:close/>
                  <a:moveTo>
                    <a:pt x="16" y="25"/>
                  </a:moveTo>
                  <a:cubicBezTo>
                    <a:pt x="19" y="19"/>
                    <a:pt x="25" y="15"/>
                    <a:pt x="31" y="14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9" y="2"/>
                    <a:pt x="8" y="10"/>
                    <a:pt x="3" y="21"/>
                  </a:cubicBezTo>
                  <a:lnTo>
                    <a:pt x="16" y="25"/>
                  </a:lnTo>
                  <a:close/>
                  <a:moveTo>
                    <a:pt x="45" y="56"/>
                  </a:moveTo>
                  <a:cubicBezTo>
                    <a:pt x="42" y="58"/>
                    <a:pt x="39" y="58"/>
                    <a:pt x="36" y="58"/>
                  </a:cubicBezTo>
                  <a:cubicBezTo>
                    <a:pt x="32" y="58"/>
                    <a:pt x="29" y="58"/>
                    <a:pt x="26" y="56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24" y="70"/>
                    <a:pt x="30" y="72"/>
                    <a:pt x="36" y="72"/>
                  </a:cubicBezTo>
                  <a:cubicBezTo>
                    <a:pt x="42" y="72"/>
                    <a:pt x="48" y="70"/>
                    <a:pt x="53" y="67"/>
                  </a:cubicBezTo>
                  <a:lnTo>
                    <a:pt x="45" y="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2" name="Freeform 161"/>
            <p:cNvSpPr>
              <a:spLocks noEditPoints="1"/>
            </p:cNvSpPr>
            <p:nvPr/>
          </p:nvSpPr>
          <p:spPr bwMode="auto">
            <a:xfrm>
              <a:off x="9008600" y="1528350"/>
              <a:ext cx="165890" cy="165890"/>
            </a:xfrm>
            <a:custGeom>
              <a:avLst/>
              <a:gdLst>
                <a:gd name="T0" fmla="*/ 35 w 69"/>
                <a:gd name="T1" fmla="*/ 0 h 69"/>
                <a:gd name="T2" fmla="*/ 0 w 69"/>
                <a:gd name="T3" fmla="*/ 35 h 69"/>
                <a:gd name="T4" fmla="*/ 35 w 69"/>
                <a:gd name="T5" fmla="*/ 69 h 69"/>
                <a:gd name="T6" fmla="*/ 69 w 69"/>
                <a:gd name="T7" fmla="*/ 35 h 69"/>
                <a:gd name="T8" fmla="*/ 35 w 69"/>
                <a:gd name="T9" fmla="*/ 0 h 69"/>
                <a:gd name="T10" fmla="*/ 35 w 69"/>
                <a:gd name="T11" fmla="*/ 62 h 69"/>
                <a:gd name="T12" fmla="*/ 7 w 69"/>
                <a:gd name="T13" fmla="*/ 35 h 69"/>
                <a:gd name="T14" fmla="*/ 35 w 69"/>
                <a:gd name="T15" fmla="*/ 7 h 69"/>
                <a:gd name="T16" fmla="*/ 62 w 69"/>
                <a:gd name="T17" fmla="*/ 35 h 69"/>
                <a:gd name="T18" fmla="*/ 35 w 69"/>
                <a:gd name="T19" fmla="*/ 62 h 69"/>
                <a:gd name="T20" fmla="*/ 22 w 69"/>
                <a:gd name="T21" fmla="*/ 24 h 69"/>
                <a:gd name="T22" fmla="*/ 37 w 69"/>
                <a:gd name="T23" fmla="*/ 35 h 69"/>
                <a:gd name="T24" fmla="*/ 22 w 69"/>
                <a:gd name="T25" fmla="*/ 45 h 69"/>
                <a:gd name="T26" fmla="*/ 22 w 69"/>
                <a:gd name="T27" fmla="*/ 24 h 69"/>
                <a:gd name="T28" fmla="*/ 39 w 69"/>
                <a:gd name="T29" fmla="*/ 24 h 69"/>
                <a:gd name="T30" fmla="*/ 54 w 69"/>
                <a:gd name="T31" fmla="*/ 35 h 69"/>
                <a:gd name="T32" fmla="*/ 39 w 69"/>
                <a:gd name="T33" fmla="*/ 45 h 69"/>
                <a:gd name="T34" fmla="*/ 39 w 69"/>
                <a:gd name="T35" fmla="*/ 2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" h="69">
                  <a:moveTo>
                    <a:pt x="35" y="0"/>
                  </a:moveTo>
                  <a:cubicBezTo>
                    <a:pt x="16" y="0"/>
                    <a:pt x="0" y="16"/>
                    <a:pt x="0" y="35"/>
                  </a:cubicBezTo>
                  <a:cubicBezTo>
                    <a:pt x="0" y="53"/>
                    <a:pt x="16" y="69"/>
                    <a:pt x="35" y="69"/>
                  </a:cubicBezTo>
                  <a:cubicBezTo>
                    <a:pt x="53" y="69"/>
                    <a:pt x="69" y="53"/>
                    <a:pt x="69" y="35"/>
                  </a:cubicBezTo>
                  <a:cubicBezTo>
                    <a:pt x="69" y="16"/>
                    <a:pt x="53" y="0"/>
                    <a:pt x="35" y="0"/>
                  </a:cubicBezTo>
                  <a:close/>
                  <a:moveTo>
                    <a:pt x="35" y="62"/>
                  </a:moveTo>
                  <a:cubicBezTo>
                    <a:pt x="19" y="62"/>
                    <a:pt x="7" y="50"/>
                    <a:pt x="7" y="35"/>
                  </a:cubicBezTo>
                  <a:cubicBezTo>
                    <a:pt x="7" y="19"/>
                    <a:pt x="19" y="7"/>
                    <a:pt x="35" y="7"/>
                  </a:cubicBezTo>
                  <a:cubicBezTo>
                    <a:pt x="50" y="7"/>
                    <a:pt x="62" y="19"/>
                    <a:pt x="62" y="35"/>
                  </a:cubicBezTo>
                  <a:cubicBezTo>
                    <a:pt x="62" y="50"/>
                    <a:pt x="50" y="62"/>
                    <a:pt x="35" y="62"/>
                  </a:cubicBezTo>
                  <a:close/>
                  <a:moveTo>
                    <a:pt x="22" y="24"/>
                  </a:moveTo>
                  <a:cubicBezTo>
                    <a:pt x="37" y="35"/>
                    <a:pt x="37" y="35"/>
                    <a:pt x="37" y="35"/>
                  </a:cubicBezTo>
                  <a:cubicBezTo>
                    <a:pt x="22" y="45"/>
                    <a:pt x="22" y="45"/>
                    <a:pt x="22" y="45"/>
                  </a:cubicBezTo>
                  <a:lnTo>
                    <a:pt x="22" y="24"/>
                  </a:lnTo>
                  <a:close/>
                  <a:moveTo>
                    <a:pt x="39" y="24"/>
                  </a:moveTo>
                  <a:cubicBezTo>
                    <a:pt x="54" y="35"/>
                    <a:pt x="54" y="35"/>
                    <a:pt x="54" y="35"/>
                  </a:cubicBezTo>
                  <a:cubicBezTo>
                    <a:pt x="39" y="45"/>
                    <a:pt x="39" y="45"/>
                    <a:pt x="39" y="45"/>
                  </a:cubicBezTo>
                  <a:lnTo>
                    <a:pt x="39" y="2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3" name="Freeform 162"/>
            <p:cNvSpPr>
              <a:spLocks/>
            </p:cNvSpPr>
            <p:nvPr/>
          </p:nvSpPr>
          <p:spPr bwMode="auto">
            <a:xfrm>
              <a:off x="8456613" y="3033103"/>
              <a:ext cx="182039" cy="189378"/>
            </a:xfrm>
            <a:custGeom>
              <a:avLst/>
              <a:gdLst>
                <a:gd name="T0" fmla="*/ 59 w 124"/>
                <a:gd name="T1" fmla="*/ 129 h 129"/>
                <a:gd name="T2" fmla="*/ 59 w 124"/>
                <a:gd name="T3" fmla="*/ 70 h 129"/>
                <a:gd name="T4" fmla="*/ 0 w 124"/>
                <a:gd name="T5" fmla="*/ 129 h 129"/>
                <a:gd name="T6" fmla="*/ 0 w 124"/>
                <a:gd name="T7" fmla="*/ 0 h 129"/>
                <a:gd name="T8" fmla="*/ 59 w 124"/>
                <a:gd name="T9" fmla="*/ 58 h 129"/>
                <a:gd name="T10" fmla="*/ 59 w 124"/>
                <a:gd name="T11" fmla="*/ 0 h 129"/>
                <a:gd name="T12" fmla="*/ 124 w 124"/>
                <a:gd name="T13" fmla="*/ 65 h 129"/>
                <a:gd name="T14" fmla="*/ 59 w 124"/>
                <a:gd name="T15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29">
                  <a:moveTo>
                    <a:pt x="59" y="129"/>
                  </a:moveTo>
                  <a:lnTo>
                    <a:pt x="59" y="70"/>
                  </a:lnTo>
                  <a:lnTo>
                    <a:pt x="0" y="129"/>
                  </a:lnTo>
                  <a:lnTo>
                    <a:pt x="0" y="0"/>
                  </a:lnTo>
                  <a:lnTo>
                    <a:pt x="59" y="58"/>
                  </a:lnTo>
                  <a:lnTo>
                    <a:pt x="59" y="0"/>
                  </a:lnTo>
                  <a:lnTo>
                    <a:pt x="124" y="65"/>
                  </a:lnTo>
                  <a:lnTo>
                    <a:pt x="59" y="1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4" name="Freeform 163"/>
            <p:cNvSpPr>
              <a:spLocks noEditPoints="1"/>
            </p:cNvSpPr>
            <p:nvPr/>
          </p:nvSpPr>
          <p:spPr bwMode="auto">
            <a:xfrm>
              <a:off x="8631311" y="2371011"/>
              <a:ext cx="192315" cy="190847"/>
            </a:xfrm>
            <a:custGeom>
              <a:avLst/>
              <a:gdLst>
                <a:gd name="T0" fmla="*/ 0 w 131"/>
                <a:gd name="T1" fmla="*/ 130 h 130"/>
                <a:gd name="T2" fmla="*/ 66 w 131"/>
                <a:gd name="T3" fmla="*/ 130 h 130"/>
                <a:gd name="T4" fmla="*/ 66 w 131"/>
                <a:gd name="T5" fmla="*/ 0 h 130"/>
                <a:gd name="T6" fmla="*/ 0 w 131"/>
                <a:gd name="T7" fmla="*/ 0 h 130"/>
                <a:gd name="T8" fmla="*/ 0 w 131"/>
                <a:gd name="T9" fmla="*/ 130 h 130"/>
                <a:gd name="T10" fmla="*/ 41 w 131"/>
                <a:gd name="T11" fmla="*/ 16 h 130"/>
                <a:gd name="T12" fmla="*/ 58 w 131"/>
                <a:gd name="T13" fmla="*/ 16 h 130"/>
                <a:gd name="T14" fmla="*/ 58 w 131"/>
                <a:gd name="T15" fmla="*/ 32 h 130"/>
                <a:gd name="T16" fmla="*/ 41 w 131"/>
                <a:gd name="T17" fmla="*/ 32 h 130"/>
                <a:gd name="T18" fmla="*/ 41 w 131"/>
                <a:gd name="T19" fmla="*/ 16 h 130"/>
                <a:gd name="T20" fmla="*/ 41 w 131"/>
                <a:gd name="T21" fmla="*/ 49 h 130"/>
                <a:gd name="T22" fmla="*/ 58 w 131"/>
                <a:gd name="T23" fmla="*/ 49 h 130"/>
                <a:gd name="T24" fmla="*/ 58 w 131"/>
                <a:gd name="T25" fmla="*/ 65 h 130"/>
                <a:gd name="T26" fmla="*/ 41 w 131"/>
                <a:gd name="T27" fmla="*/ 65 h 130"/>
                <a:gd name="T28" fmla="*/ 41 w 131"/>
                <a:gd name="T29" fmla="*/ 49 h 130"/>
                <a:gd name="T30" fmla="*/ 41 w 131"/>
                <a:gd name="T31" fmla="*/ 81 h 130"/>
                <a:gd name="T32" fmla="*/ 58 w 131"/>
                <a:gd name="T33" fmla="*/ 81 h 130"/>
                <a:gd name="T34" fmla="*/ 58 w 131"/>
                <a:gd name="T35" fmla="*/ 98 h 130"/>
                <a:gd name="T36" fmla="*/ 41 w 131"/>
                <a:gd name="T37" fmla="*/ 98 h 130"/>
                <a:gd name="T38" fmla="*/ 41 w 131"/>
                <a:gd name="T39" fmla="*/ 81 h 130"/>
                <a:gd name="T40" fmla="*/ 9 w 131"/>
                <a:gd name="T41" fmla="*/ 16 h 130"/>
                <a:gd name="T42" fmla="*/ 25 w 131"/>
                <a:gd name="T43" fmla="*/ 16 h 130"/>
                <a:gd name="T44" fmla="*/ 25 w 131"/>
                <a:gd name="T45" fmla="*/ 32 h 130"/>
                <a:gd name="T46" fmla="*/ 9 w 131"/>
                <a:gd name="T47" fmla="*/ 32 h 130"/>
                <a:gd name="T48" fmla="*/ 9 w 131"/>
                <a:gd name="T49" fmla="*/ 16 h 130"/>
                <a:gd name="T50" fmla="*/ 9 w 131"/>
                <a:gd name="T51" fmla="*/ 49 h 130"/>
                <a:gd name="T52" fmla="*/ 25 w 131"/>
                <a:gd name="T53" fmla="*/ 49 h 130"/>
                <a:gd name="T54" fmla="*/ 25 w 131"/>
                <a:gd name="T55" fmla="*/ 65 h 130"/>
                <a:gd name="T56" fmla="*/ 9 w 131"/>
                <a:gd name="T57" fmla="*/ 65 h 130"/>
                <a:gd name="T58" fmla="*/ 9 w 131"/>
                <a:gd name="T59" fmla="*/ 49 h 130"/>
                <a:gd name="T60" fmla="*/ 9 w 131"/>
                <a:gd name="T61" fmla="*/ 81 h 130"/>
                <a:gd name="T62" fmla="*/ 25 w 131"/>
                <a:gd name="T63" fmla="*/ 81 h 130"/>
                <a:gd name="T64" fmla="*/ 25 w 131"/>
                <a:gd name="T65" fmla="*/ 98 h 130"/>
                <a:gd name="T66" fmla="*/ 9 w 131"/>
                <a:gd name="T67" fmla="*/ 98 h 130"/>
                <a:gd name="T68" fmla="*/ 9 w 131"/>
                <a:gd name="T69" fmla="*/ 81 h 130"/>
                <a:gd name="T70" fmla="*/ 74 w 131"/>
                <a:gd name="T71" fmla="*/ 41 h 130"/>
                <a:gd name="T72" fmla="*/ 131 w 131"/>
                <a:gd name="T73" fmla="*/ 41 h 130"/>
                <a:gd name="T74" fmla="*/ 131 w 131"/>
                <a:gd name="T75" fmla="*/ 49 h 130"/>
                <a:gd name="T76" fmla="*/ 74 w 131"/>
                <a:gd name="T77" fmla="*/ 49 h 130"/>
                <a:gd name="T78" fmla="*/ 74 w 131"/>
                <a:gd name="T79" fmla="*/ 41 h 130"/>
                <a:gd name="T80" fmla="*/ 74 w 131"/>
                <a:gd name="T81" fmla="*/ 130 h 130"/>
                <a:gd name="T82" fmla="*/ 90 w 131"/>
                <a:gd name="T83" fmla="*/ 130 h 130"/>
                <a:gd name="T84" fmla="*/ 90 w 131"/>
                <a:gd name="T85" fmla="*/ 98 h 130"/>
                <a:gd name="T86" fmla="*/ 115 w 131"/>
                <a:gd name="T87" fmla="*/ 98 h 130"/>
                <a:gd name="T88" fmla="*/ 115 w 131"/>
                <a:gd name="T89" fmla="*/ 130 h 130"/>
                <a:gd name="T90" fmla="*/ 131 w 131"/>
                <a:gd name="T91" fmla="*/ 130 h 130"/>
                <a:gd name="T92" fmla="*/ 131 w 131"/>
                <a:gd name="T93" fmla="*/ 57 h 130"/>
                <a:gd name="T94" fmla="*/ 74 w 131"/>
                <a:gd name="T95" fmla="*/ 57 h 130"/>
                <a:gd name="T96" fmla="*/ 74 w 131"/>
                <a:gd name="T9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1" h="130">
                  <a:moveTo>
                    <a:pt x="0" y="130"/>
                  </a:moveTo>
                  <a:lnTo>
                    <a:pt x="66" y="13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130"/>
                  </a:lnTo>
                  <a:close/>
                  <a:moveTo>
                    <a:pt x="41" y="16"/>
                  </a:moveTo>
                  <a:lnTo>
                    <a:pt x="58" y="16"/>
                  </a:lnTo>
                  <a:lnTo>
                    <a:pt x="58" y="32"/>
                  </a:lnTo>
                  <a:lnTo>
                    <a:pt x="41" y="32"/>
                  </a:lnTo>
                  <a:lnTo>
                    <a:pt x="41" y="16"/>
                  </a:lnTo>
                  <a:close/>
                  <a:moveTo>
                    <a:pt x="41" y="49"/>
                  </a:moveTo>
                  <a:lnTo>
                    <a:pt x="58" y="49"/>
                  </a:lnTo>
                  <a:lnTo>
                    <a:pt x="58" y="65"/>
                  </a:lnTo>
                  <a:lnTo>
                    <a:pt x="41" y="65"/>
                  </a:lnTo>
                  <a:lnTo>
                    <a:pt x="41" y="49"/>
                  </a:lnTo>
                  <a:close/>
                  <a:moveTo>
                    <a:pt x="41" y="81"/>
                  </a:moveTo>
                  <a:lnTo>
                    <a:pt x="58" y="81"/>
                  </a:lnTo>
                  <a:lnTo>
                    <a:pt x="58" y="98"/>
                  </a:lnTo>
                  <a:lnTo>
                    <a:pt x="41" y="98"/>
                  </a:lnTo>
                  <a:lnTo>
                    <a:pt x="41" y="81"/>
                  </a:lnTo>
                  <a:close/>
                  <a:moveTo>
                    <a:pt x="9" y="16"/>
                  </a:moveTo>
                  <a:lnTo>
                    <a:pt x="25" y="16"/>
                  </a:lnTo>
                  <a:lnTo>
                    <a:pt x="25" y="32"/>
                  </a:lnTo>
                  <a:lnTo>
                    <a:pt x="9" y="32"/>
                  </a:lnTo>
                  <a:lnTo>
                    <a:pt x="9" y="16"/>
                  </a:lnTo>
                  <a:close/>
                  <a:moveTo>
                    <a:pt x="9" y="49"/>
                  </a:moveTo>
                  <a:lnTo>
                    <a:pt x="25" y="49"/>
                  </a:lnTo>
                  <a:lnTo>
                    <a:pt x="25" y="65"/>
                  </a:lnTo>
                  <a:lnTo>
                    <a:pt x="9" y="65"/>
                  </a:lnTo>
                  <a:lnTo>
                    <a:pt x="9" y="49"/>
                  </a:lnTo>
                  <a:close/>
                  <a:moveTo>
                    <a:pt x="9" y="81"/>
                  </a:moveTo>
                  <a:lnTo>
                    <a:pt x="25" y="81"/>
                  </a:lnTo>
                  <a:lnTo>
                    <a:pt x="25" y="98"/>
                  </a:lnTo>
                  <a:lnTo>
                    <a:pt x="9" y="98"/>
                  </a:lnTo>
                  <a:lnTo>
                    <a:pt x="9" y="81"/>
                  </a:lnTo>
                  <a:close/>
                  <a:moveTo>
                    <a:pt x="74" y="41"/>
                  </a:moveTo>
                  <a:lnTo>
                    <a:pt x="131" y="41"/>
                  </a:lnTo>
                  <a:lnTo>
                    <a:pt x="131" y="49"/>
                  </a:lnTo>
                  <a:lnTo>
                    <a:pt x="74" y="49"/>
                  </a:lnTo>
                  <a:lnTo>
                    <a:pt x="74" y="41"/>
                  </a:lnTo>
                  <a:close/>
                  <a:moveTo>
                    <a:pt x="74" y="130"/>
                  </a:moveTo>
                  <a:lnTo>
                    <a:pt x="90" y="130"/>
                  </a:lnTo>
                  <a:lnTo>
                    <a:pt x="90" y="98"/>
                  </a:lnTo>
                  <a:lnTo>
                    <a:pt x="115" y="98"/>
                  </a:lnTo>
                  <a:lnTo>
                    <a:pt x="115" y="130"/>
                  </a:lnTo>
                  <a:lnTo>
                    <a:pt x="131" y="130"/>
                  </a:lnTo>
                  <a:lnTo>
                    <a:pt x="131" y="57"/>
                  </a:lnTo>
                  <a:lnTo>
                    <a:pt x="74" y="57"/>
                  </a:lnTo>
                  <a:lnTo>
                    <a:pt x="74" y="13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5" name="Freeform 164"/>
            <p:cNvSpPr>
              <a:spLocks noEditPoints="1"/>
            </p:cNvSpPr>
            <p:nvPr/>
          </p:nvSpPr>
          <p:spPr bwMode="auto">
            <a:xfrm>
              <a:off x="8716458" y="2693983"/>
              <a:ext cx="110104" cy="115975"/>
            </a:xfrm>
            <a:custGeom>
              <a:avLst/>
              <a:gdLst>
                <a:gd name="T0" fmla="*/ 43 w 46"/>
                <a:gd name="T1" fmla="*/ 29 h 48"/>
                <a:gd name="T2" fmla="*/ 46 w 46"/>
                <a:gd name="T3" fmla="*/ 16 h 48"/>
                <a:gd name="T4" fmla="*/ 41 w 46"/>
                <a:gd name="T5" fmla="*/ 8 h 48"/>
                <a:gd name="T6" fmla="*/ 37 w 46"/>
                <a:gd name="T7" fmla="*/ 9 h 48"/>
                <a:gd name="T8" fmla="*/ 28 w 46"/>
                <a:gd name="T9" fmla="*/ 0 h 48"/>
                <a:gd name="T10" fmla="*/ 18 w 46"/>
                <a:gd name="T11" fmla="*/ 0 h 48"/>
                <a:gd name="T12" fmla="*/ 17 w 46"/>
                <a:gd name="T13" fmla="*/ 4 h 48"/>
                <a:gd name="T14" fmla="*/ 4 w 46"/>
                <a:gd name="T15" fmla="*/ 8 h 48"/>
                <a:gd name="T16" fmla="*/ 0 w 46"/>
                <a:gd name="T17" fmla="*/ 16 h 48"/>
                <a:gd name="T18" fmla="*/ 3 w 46"/>
                <a:gd name="T19" fmla="*/ 19 h 48"/>
                <a:gd name="T20" fmla="*/ 0 w 46"/>
                <a:gd name="T21" fmla="*/ 32 h 48"/>
                <a:gd name="T22" fmla="*/ 4 w 46"/>
                <a:gd name="T23" fmla="*/ 40 h 48"/>
                <a:gd name="T24" fmla="*/ 9 w 46"/>
                <a:gd name="T25" fmla="*/ 39 h 48"/>
                <a:gd name="T26" fmla="*/ 18 w 46"/>
                <a:gd name="T27" fmla="*/ 48 h 48"/>
                <a:gd name="T28" fmla="*/ 28 w 46"/>
                <a:gd name="T29" fmla="*/ 48 h 48"/>
                <a:gd name="T30" fmla="*/ 29 w 46"/>
                <a:gd name="T31" fmla="*/ 44 h 48"/>
                <a:gd name="T32" fmla="*/ 41 w 46"/>
                <a:gd name="T33" fmla="*/ 40 h 48"/>
                <a:gd name="T34" fmla="*/ 46 w 46"/>
                <a:gd name="T35" fmla="*/ 32 h 48"/>
                <a:gd name="T36" fmla="*/ 43 w 46"/>
                <a:gd name="T37" fmla="*/ 29 h 48"/>
                <a:gd name="T38" fmla="*/ 23 w 46"/>
                <a:gd name="T39" fmla="*/ 34 h 48"/>
                <a:gd name="T40" fmla="*/ 13 w 46"/>
                <a:gd name="T41" fmla="*/ 24 h 48"/>
                <a:gd name="T42" fmla="*/ 23 w 46"/>
                <a:gd name="T43" fmla="*/ 14 h 48"/>
                <a:gd name="T44" fmla="*/ 33 w 46"/>
                <a:gd name="T45" fmla="*/ 24 h 48"/>
                <a:gd name="T46" fmla="*/ 23 w 46"/>
                <a:gd name="T47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" h="48">
                  <a:moveTo>
                    <a:pt x="43" y="29"/>
                  </a:moveTo>
                  <a:cubicBezTo>
                    <a:pt x="40" y="24"/>
                    <a:pt x="42" y="19"/>
                    <a:pt x="46" y="16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0" y="9"/>
                    <a:pt x="39" y="9"/>
                    <a:pt x="37" y="9"/>
                  </a:cubicBezTo>
                  <a:cubicBezTo>
                    <a:pt x="32" y="9"/>
                    <a:pt x="28" y="5"/>
                    <a:pt x="2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3"/>
                    <a:pt x="17" y="4"/>
                  </a:cubicBezTo>
                  <a:cubicBezTo>
                    <a:pt x="14" y="9"/>
                    <a:pt x="9" y="10"/>
                    <a:pt x="4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7"/>
                    <a:pt x="2" y="18"/>
                    <a:pt x="3" y="19"/>
                  </a:cubicBezTo>
                  <a:cubicBezTo>
                    <a:pt x="6" y="24"/>
                    <a:pt x="4" y="29"/>
                    <a:pt x="0" y="32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6" y="39"/>
                    <a:pt x="7" y="39"/>
                    <a:pt x="9" y="39"/>
                  </a:cubicBezTo>
                  <a:cubicBezTo>
                    <a:pt x="14" y="39"/>
                    <a:pt x="18" y="43"/>
                    <a:pt x="1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7"/>
                    <a:pt x="28" y="45"/>
                    <a:pt x="29" y="44"/>
                  </a:cubicBezTo>
                  <a:cubicBezTo>
                    <a:pt x="31" y="39"/>
                    <a:pt x="37" y="38"/>
                    <a:pt x="41" y="40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5" y="31"/>
                    <a:pt x="44" y="30"/>
                    <a:pt x="43" y="29"/>
                  </a:cubicBezTo>
                  <a:close/>
                  <a:moveTo>
                    <a:pt x="23" y="34"/>
                  </a:moveTo>
                  <a:cubicBezTo>
                    <a:pt x="18" y="34"/>
                    <a:pt x="13" y="29"/>
                    <a:pt x="13" y="24"/>
                  </a:cubicBezTo>
                  <a:cubicBezTo>
                    <a:pt x="13" y="19"/>
                    <a:pt x="18" y="14"/>
                    <a:pt x="23" y="14"/>
                  </a:cubicBezTo>
                  <a:cubicBezTo>
                    <a:pt x="28" y="14"/>
                    <a:pt x="33" y="19"/>
                    <a:pt x="33" y="24"/>
                  </a:cubicBezTo>
                  <a:cubicBezTo>
                    <a:pt x="33" y="29"/>
                    <a:pt x="28" y="34"/>
                    <a:pt x="23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6" name="Freeform 166"/>
            <p:cNvSpPr>
              <a:spLocks noEditPoints="1"/>
            </p:cNvSpPr>
            <p:nvPr/>
          </p:nvSpPr>
          <p:spPr bwMode="auto">
            <a:xfrm>
              <a:off x="8478634" y="3392775"/>
              <a:ext cx="80743" cy="155614"/>
            </a:xfrm>
            <a:custGeom>
              <a:avLst/>
              <a:gdLst>
                <a:gd name="T0" fmla="*/ 23 w 34"/>
                <a:gd name="T1" fmla="*/ 64 h 65"/>
                <a:gd name="T2" fmla="*/ 23 w 34"/>
                <a:gd name="T3" fmla="*/ 64 h 65"/>
                <a:gd name="T4" fmla="*/ 33 w 34"/>
                <a:gd name="T5" fmla="*/ 50 h 65"/>
                <a:gd name="T6" fmla="*/ 30 w 34"/>
                <a:gd name="T7" fmla="*/ 34 h 65"/>
                <a:gd name="T8" fmla="*/ 15 w 34"/>
                <a:gd name="T9" fmla="*/ 24 h 65"/>
                <a:gd name="T10" fmla="*/ 15 w 34"/>
                <a:gd name="T11" fmla="*/ 24 h 65"/>
                <a:gd name="T12" fmla="*/ 14 w 34"/>
                <a:gd name="T13" fmla="*/ 25 h 65"/>
                <a:gd name="T14" fmla="*/ 15 w 34"/>
                <a:gd name="T15" fmla="*/ 30 h 65"/>
                <a:gd name="T16" fmla="*/ 16 w 34"/>
                <a:gd name="T17" fmla="*/ 30 h 65"/>
                <a:gd name="T18" fmla="*/ 17 w 34"/>
                <a:gd name="T19" fmla="*/ 30 h 65"/>
                <a:gd name="T20" fmla="*/ 24 w 34"/>
                <a:gd name="T21" fmla="*/ 35 h 65"/>
                <a:gd name="T22" fmla="*/ 27 w 34"/>
                <a:gd name="T23" fmla="*/ 51 h 65"/>
                <a:gd name="T24" fmla="*/ 22 w 34"/>
                <a:gd name="T25" fmla="*/ 59 h 65"/>
                <a:gd name="T26" fmla="*/ 22 w 34"/>
                <a:gd name="T27" fmla="*/ 59 h 65"/>
                <a:gd name="T28" fmla="*/ 14 w 34"/>
                <a:gd name="T29" fmla="*/ 53 h 65"/>
                <a:gd name="T30" fmla="*/ 13 w 34"/>
                <a:gd name="T31" fmla="*/ 46 h 65"/>
                <a:gd name="T32" fmla="*/ 6 w 34"/>
                <a:gd name="T33" fmla="*/ 44 h 65"/>
                <a:gd name="T34" fmla="*/ 8 w 34"/>
                <a:gd name="T35" fmla="*/ 54 h 65"/>
                <a:gd name="T36" fmla="*/ 23 w 34"/>
                <a:gd name="T37" fmla="*/ 64 h 65"/>
                <a:gd name="T38" fmla="*/ 19 w 34"/>
                <a:gd name="T39" fmla="*/ 42 h 65"/>
                <a:gd name="T40" fmla="*/ 20 w 34"/>
                <a:gd name="T41" fmla="*/ 41 h 65"/>
                <a:gd name="T42" fmla="*/ 19 w 34"/>
                <a:gd name="T43" fmla="*/ 35 h 65"/>
                <a:gd name="T44" fmla="*/ 18 w 34"/>
                <a:gd name="T45" fmla="*/ 36 h 65"/>
                <a:gd name="T46" fmla="*/ 17 w 34"/>
                <a:gd name="T47" fmla="*/ 36 h 65"/>
                <a:gd name="T48" fmla="*/ 10 w 34"/>
                <a:gd name="T49" fmla="*/ 31 h 65"/>
                <a:gd name="T50" fmla="*/ 7 w 34"/>
                <a:gd name="T51" fmla="*/ 15 h 65"/>
                <a:gd name="T52" fmla="*/ 12 w 34"/>
                <a:gd name="T53" fmla="*/ 7 h 65"/>
                <a:gd name="T54" fmla="*/ 12 w 34"/>
                <a:gd name="T55" fmla="*/ 7 h 65"/>
                <a:gd name="T56" fmla="*/ 20 w 34"/>
                <a:gd name="T57" fmla="*/ 13 h 65"/>
                <a:gd name="T58" fmla="*/ 21 w 34"/>
                <a:gd name="T59" fmla="*/ 20 h 65"/>
                <a:gd name="T60" fmla="*/ 28 w 34"/>
                <a:gd name="T61" fmla="*/ 22 h 65"/>
                <a:gd name="T62" fmla="*/ 26 w 34"/>
                <a:gd name="T63" fmla="*/ 12 h 65"/>
                <a:gd name="T64" fmla="*/ 11 w 34"/>
                <a:gd name="T65" fmla="*/ 2 h 65"/>
                <a:gd name="T66" fmla="*/ 11 w 34"/>
                <a:gd name="T67" fmla="*/ 2 h 65"/>
                <a:gd name="T68" fmla="*/ 1 w 34"/>
                <a:gd name="T69" fmla="*/ 16 h 65"/>
                <a:gd name="T70" fmla="*/ 4 w 34"/>
                <a:gd name="T71" fmla="*/ 32 h 65"/>
                <a:gd name="T72" fmla="*/ 19 w 34"/>
                <a:gd name="T73" fmla="*/ 4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65">
                  <a:moveTo>
                    <a:pt x="23" y="64"/>
                  </a:moveTo>
                  <a:cubicBezTo>
                    <a:pt x="23" y="64"/>
                    <a:pt x="23" y="64"/>
                    <a:pt x="23" y="64"/>
                  </a:cubicBezTo>
                  <a:cubicBezTo>
                    <a:pt x="30" y="63"/>
                    <a:pt x="34" y="56"/>
                    <a:pt x="33" y="50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9" y="27"/>
                    <a:pt x="22" y="23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5"/>
                    <a:pt x="14" y="25"/>
                    <a:pt x="14" y="25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6" y="30"/>
                    <a:pt x="16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20" y="29"/>
                    <a:pt x="24" y="32"/>
                    <a:pt x="24" y="35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8" y="54"/>
                    <a:pt x="26" y="58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18" y="59"/>
                    <a:pt x="15" y="57"/>
                    <a:pt x="14" y="53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0" y="46"/>
                    <a:pt x="8" y="45"/>
                    <a:pt x="6" y="4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10" y="61"/>
                    <a:pt x="16" y="65"/>
                    <a:pt x="23" y="64"/>
                  </a:cubicBezTo>
                  <a:close/>
                  <a:moveTo>
                    <a:pt x="19" y="42"/>
                  </a:moveTo>
                  <a:cubicBezTo>
                    <a:pt x="19" y="41"/>
                    <a:pt x="20" y="41"/>
                    <a:pt x="20" y="41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4" y="37"/>
                    <a:pt x="10" y="34"/>
                    <a:pt x="10" y="3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2"/>
                    <a:pt x="8" y="8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6" y="7"/>
                    <a:pt x="19" y="9"/>
                    <a:pt x="20" y="13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4" y="20"/>
                    <a:pt x="26" y="21"/>
                    <a:pt x="28" y="2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4" y="5"/>
                    <a:pt x="18" y="0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4" y="3"/>
                    <a:pt x="0" y="10"/>
                    <a:pt x="1" y="16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5" y="38"/>
                    <a:pt x="12" y="43"/>
                    <a:pt x="19" y="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7" name="Freeform 167"/>
            <p:cNvSpPr>
              <a:spLocks/>
            </p:cNvSpPr>
            <p:nvPr/>
          </p:nvSpPr>
          <p:spPr bwMode="auto">
            <a:xfrm>
              <a:off x="8535888" y="1898299"/>
              <a:ext cx="220207" cy="220207"/>
            </a:xfrm>
            <a:custGeom>
              <a:avLst/>
              <a:gdLst>
                <a:gd name="T0" fmla="*/ 29 w 92"/>
                <a:gd name="T1" fmla="*/ 17 h 92"/>
                <a:gd name="T2" fmla="*/ 92 w 92"/>
                <a:gd name="T3" fmla="*/ 0 h 92"/>
                <a:gd name="T4" fmla="*/ 92 w 92"/>
                <a:gd name="T5" fmla="*/ 6 h 92"/>
                <a:gd name="T6" fmla="*/ 92 w 92"/>
                <a:gd name="T7" fmla="*/ 17 h 92"/>
                <a:gd name="T8" fmla="*/ 92 w 92"/>
                <a:gd name="T9" fmla="*/ 66 h 92"/>
                <a:gd name="T10" fmla="*/ 72 w 92"/>
                <a:gd name="T11" fmla="*/ 80 h 92"/>
                <a:gd name="T12" fmla="*/ 52 w 92"/>
                <a:gd name="T13" fmla="*/ 66 h 92"/>
                <a:gd name="T14" fmla="*/ 72 w 92"/>
                <a:gd name="T15" fmla="*/ 52 h 92"/>
                <a:gd name="T16" fmla="*/ 81 w 92"/>
                <a:gd name="T17" fmla="*/ 53 h 92"/>
                <a:gd name="T18" fmla="*/ 81 w 92"/>
                <a:gd name="T19" fmla="*/ 23 h 92"/>
                <a:gd name="T20" fmla="*/ 41 w 92"/>
                <a:gd name="T21" fmla="*/ 34 h 92"/>
                <a:gd name="T22" fmla="*/ 41 w 92"/>
                <a:gd name="T23" fmla="*/ 78 h 92"/>
                <a:gd name="T24" fmla="*/ 21 w 92"/>
                <a:gd name="T25" fmla="*/ 92 h 92"/>
                <a:gd name="T26" fmla="*/ 0 w 92"/>
                <a:gd name="T27" fmla="*/ 78 h 92"/>
                <a:gd name="T28" fmla="*/ 21 w 92"/>
                <a:gd name="T29" fmla="*/ 63 h 92"/>
                <a:gd name="T30" fmla="*/ 29 w 92"/>
                <a:gd name="T31" fmla="*/ 65 h 92"/>
                <a:gd name="T32" fmla="*/ 29 w 92"/>
                <a:gd name="T33" fmla="*/ 34 h 92"/>
                <a:gd name="T34" fmla="*/ 29 w 92"/>
                <a:gd name="T35" fmla="*/ 1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2" h="92">
                  <a:moveTo>
                    <a:pt x="29" y="17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2" y="74"/>
                    <a:pt x="83" y="80"/>
                    <a:pt x="72" y="80"/>
                  </a:cubicBezTo>
                  <a:cubicBezTo>
                    <a:pt x="61" y="80"/>
                    <a:pt x="52" y="74"/>
                    <a:pt x="52" y="66"/>
                  </a:cubicBezTo>
                  <a:cubicBezTo>
                    <a:pt x="52" y="58"/>
                    <a:pt x="61" y="52"/>
                    <a:pt x="72" y="52"/>
                  </a:cubicBezTo>
                  <a:cubicBezTo>
                    <a:pt x="75" y="52"/>
                    <a:pt x="78" y="52"/>
                    <a:pt x="81" y="53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86"/>
                    <a:pt x="32" y="92"/>
                    <a:pt x="21" y="92"/>
                  </a:cubicBezTo>
                  <a:cubicBezTo>
                    <a:pt x="9" y="92"/>
                    <a:pt x="0" y="86"/>
                    <a:pt x="0" y="78"/>
                  </a:cubicBezTo>
                  <a:cubicBezTo>
                    <a:pt x="0" y="70"/>
                    <a:pt x="9" y="63"/>
                    <a:pt x="21" y="63"/>
                  </a:cubicBezTo>
                  <a:cubicBezTo>
                    <a:pt x="24" y="63"/>
                    <a:pt x="27" y="64"/>
                    <a:pt x="29" y="65"/>
                  </a:cubicBezTo>
                  <a:cubicBezTo>
                    <a:pt x="29" y="34"/>
                    <a:pt x="29" y="34"/>
                    <a:pt x="29" y="34"/>
                  </a:cubicBezTo>
                  <a:lnTo>
                    <a:pt x="29" y="1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8" name="Freeform 168"/>
            <p:cNvSpPr>
              <a:spLocks noEditPoints="1"/>
            </p:cNvSpPr>
            <p:nvPr/>
          </p:nvSpPr>
          <p:spPr bwMode="auto">
            <a:xfrm>
              <a:off x="8022070" y="3797957"/>
              <a:ext cx="170294" cy="151209"/>
            </a:xfrm>
            <a:custGeom>
              <a:avLst/>
              <a:gdLst>
                <a:gd name="T0" fmla="*/ 30 w 71"/>
                <a:gd name="T1" fmla="*/ 0 h 63"/>
                <a:gd name="T2" fmla="*/ 30 w 71"/>
                <a:gd name="T3" fmla="*/ 0 h 63"/>
                <a:gd name="T4" fmla="*/ 59 w 71"/>
                <a:gd name="T5" fmla="*/ 23 h 63"/>
                <a:gd name="T6" fmla="*/ 30 w 71"/>
                <a:gd name="T7" fmla="*/ 47 h 63"/>
                <a:gd name="T8" fmla="*/ 25 w 71"/>
                <a:gd name="T9" fmla="*/ 47 h 63"/>
                <a:gd name="T10" fmla="*/ 4 w 71"/>
                <a:gd name="T11" fmla="*/ 55 h 63"/>
                <a:gd name="T12" fmla="*/ 4 w 71"/>
                <a:gd name="T13" fmla="*/ 53 h 63"/>
                <a:gd name="T14" fmla="*/ 11 w 71"/>
                <a:gd name="T15" fmla="*/ 44 h 63"/>
                <a:gd name="T16" fmla="*/ 11 w 71"/>
                <a:gd name="T17" fmla="*/ 42 h 63"/>
                <a:gd name="T18" fmla="*/ 0 w 71"/>
                <a:gd name="T19" fmla="*/ 23 h 63"/>
                <a:gd name="T20" fmla="*/ 30 w 71"/>
                <a:gd name="T21" fmla="*/ 0 h 63"/>
                <a:gd name="T22" fmla="*/ 62 w 71"/>
                <a:gd name="T23" fmla="*/ 53 h 63"/>
                <a:gd name="T24" fmla="*/ 67 w 71"/>
                <a:gd name="T25" fmla="*/ 61 h 63"/>
                <a:gd name="T26" fmla="*/ 67 w 71"/>
                <a:gd name="T27" fmla="*/ 63 h 63"/>
                <a:gd name="T28" fmla="*/ 50 w 71"/>
                <a:gd name="T29" fmla="*/ 56 h 63"/>
                <a:gd name="T30" fmla="*/ 46 w 71"/>
                <a:gd name="T31" fmla="*/ 56 h 63"/>
                <a:gd name="T32" fmla="*/ 30 w 71"/>
                <a:gd name="T33" fmla="*/ 52 h 63"/>
                <a:gd name="T34" fmla="*/ 54 w 71"/>
                <a:gd name="T35" fmla="*/ 44 h 63"/>
                <a:gd name="T36" fmla="*/ 61 w 71"/>
                <a:gd name="T37" fmla="*/ 35 h 63"/>
                <a:gd name="T38" fmla="*/ 64 w 71"/>
                <a:gd name="T39" fmla="*/ 23 h 63"/>
                <a:gd name="T40" fmla="*/ 64 w 71"/>
                <a:gd name="T41" fmla="*/ 22 h 63"/>
                <a:gd name="T42" fmla="*/ 71 w 71"/>
                <a:gd name="T43" fmla="*/ 36 h 63"/>
                <a:gd name="T44" fmla="*/ 62 w 71"/>
                <a:gd name="T45" fmla="*/ 52 h 63"/>
                <a:gd name="T46" fmla="*/ 62 w 71"/>
                <a:gd name="T47" fmla="*/ 5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1" h="63"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59" y="10"/>
                    <a:pt x="59" y="23"/>
                  </a:cubicBezTo>
                  <a:cubicBezTo>
                    <a:pt x="59" y="37"/>
                    <a:pt x="46" y="47"/>
                    <a:pt x="30" y="47"/>
                  </a:cubicBezTo>
                  <a:cubicBezTo>
                    <a:pt x="28" y="47"/>
                    <a:pt x="27" y="47"/>
                    <a:pt x="25" y="47"/>
                  </a:cubicBezTo>
                  <a:cubicBezTo>
                    <a:pt x="19" y="53"/>
                    <a:pt x="11" y="55"/>
                    <a:pt x="4" y="55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8" y="51"/>
                    <a:pt x="11" y="48"/>
                    <a:pt x="11" y="44"/>
                  </a:cubicBezTo>
                  <a:cubicBezTo>
                    <a:pt x="11" y="43"/>
                    <a:pt x="11" y="43"/>
                    <a:pt x="11" y="42"/>
                  </a:cubicBezTo>
                  <a:cubicBezTo>
                    <a:pt x="4" y="38"/>
                    <a:pt x="0" y="31"/>
                    <a:pt x="0" y="23"/>
                  </a:cubicBezTo>
                  <a:cubicBezTo>
                    <a:pt x="0" y="10"/>
                    <a:pt x="13" y="0"/>
                    <a:pt x="30" y="0"/>
                  </a:cubicBezTo>
                  <a:close/>
                  <a:moveTo>
                    <a:pt x="62" y="53"/>
                  </a:moveTo>
                  <a:cubicBezTo>
                    <a:pt x="62" y="57"/>
                    <a:pt x="64" y="60"/>
                    <a:pt x="67" y="61"/>
                  </a:cubicBezTo>
                  <a:cubicBezTo>
                    <a:pt x="67" y="63"/>
                    <a:pt x="67" y="63"/>
                    <a:pt x="67" y="63"/>
                  </a:cubicBezTo>
                  <a:cubicBezTo>
                    <a:pt x="61" y="62"/>
                    <a:pt x="55" y="61"/>
                    <a:pt x="50" y="56"/>
                  </a:cubicBezTo>
                  <a:cubicBezTo>
                    <a:pt x="48" y="56"/>
                    <a:pt x="47" y="56"/>
                    <a:pt x="46" y="56"/>
                  </a:cubicBezTo>
                  <a:cubicBezTo>
                    <a:pt x="40" y="56"/>
                    <a:pt x="34" y="55"/>
                    <a:pt x="30" y="52"/>
                  </a:cubicBezTo>
                  <a:cubicBezTo>
                    <a:pt x="39" y="52"/>
                    <a:pt x="47" y="49"/>
                    <a:pt x="54" y="44"/>
                  </a:cubicBezTo>
                  <a:cubicBezTo>
                    <a:pt x="57" y="41"/>
                    <a:pt x="59" y="38"/>
                    <a:pt x="61" y="35"/>
                  </a:cubicBezTo>
                  <a:cubicBezTo>
                    <a:pt x="63" y="31"/>
                    <a:pt x="64" y="27"/>
                    <a:pt x="64" y="23"/>
                  </a:cubicBezTo>
                  <a:cubicBezTo>
                    <a:pt x="64" y="23"/>
                    <a:pt x="64" y="22"/>
                    <a:pt x="64" y="22"/>
                  </a:cubicBezTo>
                  <a:cubicBezTo>
                    <a:pt x="68" y="25"/>
                    <a:pt x="71" y="30"/>
                    <a:pt x="71" y="36"/>
                  </a:cubicBezTo>
                  <a:cubicBezTo>
                    <a:pt x="71" y="42"/>
                    <a:pt x="67" y="48"/>
                    <a:pt x="62" y="52"/>
                  </a:cubicBezTo>
                  <a:cubicBezTo>
                    <a:pt x="62" y="52"/>
                    <a:pt x="62" y="53"/>
                    <a:pt x="62" y="5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39" name="Freeform 169"/>
            <p:cNvSpPr>
              <a:spLocks/>
            </p:cNvSpPr>
            <p:nvPr/>
          </p:nvSpPr>
          <p:spPr bwMode="auto">
            <a:xfrm>
              <a:off x="8160067" y="3476455"/>
              <a:ext cx="155614" cy="155614"/>
            </a:xfrm>
            <a:custGeom>
              <a:avLst/>
              <a:gdLst>
                <a:gd name="T0" fmla="*/ 65 w 65"/>
                <a:gd name="T1" fmla="*/ 24 h 65"/>
                <a:gd name="T2" fmla="*/ 41 w 65"/>
                <a:gd name="T3" fmla="*/ 24 h 65"/>
                <a:gd name="T4" fmla="*/ 50 w 65"/>
                <a:gd name="T5" fmla="*/ 15 h 65"/>
                <a:gd name="T6" fmla="*/ 33 w 65"/>
                <a:gd name="T7" fmla="*/ 8 h 65"/>
                <a:gd name="T8" fmla="*/ 16 w 65"/>
                <a:gd name="T9" fmla="*/ 15 h 65"/>
                <a:gd name="T10" fmla="*/ 9 w 65"/>
                <a:gd name="T11" fmla="*/ 32 h 65"/>
                <a:gd name="T12" fmla="*/ 16 w 65"/>
                <a:gd name="T13" fmla="*/ 49 h 65"/>
                <a:gd name="T14" fmla="*/ 33 w 65"/>
                <a:gd name="T15" fmla="*/ 56 h 65"/>
                <a:gd name="T16" fmla="*/ 50 w 65"/>
                <a:gd name="T17" fmla="*/ 49 h 65"/>
                <a:gd name="T18" fmla="*/ 51 w 65"/>
                <a:gd name="T19" fmla="*/ 48 h 65"/>
                <a:gd name="T20" fmla="*/ 57 w 65"/>
                <a:gd name="T21" fmla="*/ 54 h 65"/>
                <a:gd name="T22" fmla="*/ 33 w 65"/>
                <a:gd name="T23" fmla="*/ 65 h 65"/>
                <a:gd name="T24" fmla="*/ 0 w 65"/>
                <a:gd name="T25" fmla="*/ 32 h 65"/>
                <a:gd name="T26" fmla="*/ 33 w 65"/>
                <a:gd name="T27" fmla="*/ 0 h 65"/>
                <a:gd name="T28" fmla="*/ 56 w 65"/>
                <a:gd name="T29" fmla="*/ 9 h 65"/>
                <a:gd name="T30" fmla="*/ 65 w 65"/>
                <a:gd name="T31" fmla="*/ 0 h 65"/>
                <a:gd name="T32" fmla="*/ 65 w 65"/>
                <a:gd name="T33" fmla="*/ 2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65">
                  <a:moveTo>
                    <a:pt x="65" y="24"/>
                  </a:moveTo>
                  <a:cubicBezTo>
                    <a:pt x="41" y="24"/>
                    <a:pt x="41" y="24"/>
                    <a:pt x="41" y="24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45" y="10"/>
                    <a:pt x="39" y="8"/>
                    <a:pt x="33" y="8"/>
                  </a:cubicBezTo>
                  <a:cubicBezTo>
                    <a:pt x="26" y="8"/>
                    <a:pt x="20" y="10"/>
                    <a:pt x="16" y="15"/>
                  </a:cubicBezTo>
                  <a:cubicBezTo>
                    <a:pt x="11" y="20"/>
                    <a:pt x="9" y="26"/>
                    <a:pt x="9" y="32"/>
                  </a:cubicBezTo>
                  <a:cubicBezTo>
                    <a:pt x="9" y="39"/>
                    <a:pt x="11" y="45"/>
                    <a:pt x="16" y="49"/>
                  </a:cubicBezTo>
                  <a:cubicBezTo>
                    <a:pt x="20" y="54"/>
                    <a:pt x="26" y="56"/>
                    <a:pt x="33" y="56"/>
                  </a:cubicBezTo>
                  <a:cubicBezTo>
                    <a:pt x="39" y="56"/>
                    <a:pt x="45" y="54"/>
                    <a:pt x="50" y="49"/>
                  </a:cubicBezTo>
                  <a:cubicBezTo>
                    <a:pt x="50" y="49"/>
                    <a:pt x="51" y="49"/>
                    <a:pt x="51" y="48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1" y="60"/>
                    <a:pt x="43" y="65"/>
                    <a:pt x="33" y="65"/>
                  </a:cubicBezTo>
                  <a:cubicBezTo>
                    <a:pt x="15" y="65"/>
                    <a:pt x="0" y="50"/>
                    <a:pt x="0" y="32"/>
                  </a:cubicBezTo>
                  <a:cubicBezTo>
                    <a:pt x="0" y="14"/>
                    <a:pt x="15" y="0"/>
                    <a:pt x="33" y="0"/>
                  </a:cubicBezTo>
                  <a:cubicBezTo>
                    <a:pt x="42" y="0"/>
                    <a:pt x="50" y="4"/>
                    <a:pt x="56" y="9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65" y="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0" name="Freeform 171"/>
            <p:cNvSpPr>
              <a:spLocks noEditPoints="1"/>
            </p:cNvSpPr>
            <p:nvPr/>
          </p:nvSpPr>
          <p:spPr bwMode="auto">
            <a:xfrm>
              <a:off x="8728202" y="1600285"/>
              <a:ext cx="129189" cy="127720"/>
            </a:xfrm>
            <a:custGeom>
              <a:avLst/>
              <a:gdLst>
                <a:gd name="T0" fmla="*/ 27 w 54"/>
                <a:gd name="T1" fmla="*/ 0 h 53"/>
                <a:gd name="T2" fmla="*/ 0 w 54"/>
                <a:gd name="T3" fmla="*/ 26 h 53"/>
                <a:gd name="T4" fmla="*/ 27 w 54"/>
                <a:gd name="T5" fmla="*/ 53 h 53"/>
                <a:gd name="T6" fmla="*/ 54 w 54"/>
                <a:gd name="T7" fmla="*/ 26 h 53"/>
                <a:gd name="T8" fmla="*/ 27 w 54"/>
                <a:gd name="T9" fmla="*/ 0 h 53"/>
                <a:gd name="T10" fmla="*/ 16 w 54"/>
                <a:gd name="T11" fmla="*/ 43 h 53"/>
                <a:gd name="T12" fmla="*/ 17 w 54"/>
                <a:gd name="T13" fmla="*/ 38 h 53"/>
                <a:gd name="T14" fmla="*/ 7 w 54"/>
                <a:gd name="T15" fmla="*/ 24 h 53"/>
                <a:gd name="T16" fmla="*/ 13 w 54"/>
                <a:gd name="T17" fmla="*/ 12 h 53"/>
                <a:gd name="T18" fmla="*/ 27 w 54"/>
                <a:gd name="T19" fmla="*/ 6 h 53"/>
                <a:gd name="T20" fmla="*/ 41 w 54"/>
                <a:gd name="T21" fmla="*/ 12 h 53"/>
                <a:gd name="T22" fmla="*/ 47 w 54"/>
                <a:gd name="T23" fmla="*/ 24 h 53"/>
                <a:gd name="T24" fmla="*/ 37 w 54"/>
                <a:gd name="T25" fmla="*/ 38 h 53"/>
                <a:gd name="T26" fmla="*/ 38 w 54"/>
                <a:gd name="T27" fmla="*/ 43 h 53"/>
                <a:gd name="T28" fmla="*/ 27 w 54"/>
                <a:gd name="T29" fmla="*/ 46 h 53"/>
                <a:gd name="T30" fmla="*/ 16 w 54"/>
                <a:gd name="T31" fmla="*/ 43 h 53"/>
                <a:gd name="T32" fmla="*/ 29 w 54"/>
                <a:gd name="T33" fmla="*/ 33 h 53"/>
                <a:gd name="T34" fmla="*/ 30 w 54"/>
                <a:gd name="T35" fmla="*/ 35 h 53"/>
                <a:gd name="T36" fmla="*/ 30 w 54"/>
                <a:gd name="T37" fmla="*/ 38 h 53"/>
                <a:gd name="T38" fmla="*/ 28 w 54"/>
                <a:gd name="T39" fmla="*/ 40 h 53"/>
                <a:gd name="T40" fmla="*/ 25 w 54"/>
                <a:gd name="T41" fmla="*/ 40 h 53"/>
                <a:gd name="T42" fmla="*/ 23 w 54"/>
                <a:gd name="T43" fmla="*/ 38 h 53"/>
                <a:gd name="T44" fmla="*/ 23 w 54"/>
                <a:gd name="T45" fmla="*/ 35 h 53"/>
                <a:gd name="T46" fmla="*/ 25 w 54"/>
                <a:gd name="T47" fmla="*/ 33 h 53"/>
                <a:gd name="T48" fmla="*/ 26 w 54"/>
                <a:gd name="T49" fmla="*/ 10 h 53"/>
                <a:gd name="T50" fmla="*/ 28 w 54"/>
                <a:gd name="T51" fmla="*/ 10 h 53"/>
                <a:gd name="T52" fmla="*/ 29 w 54"/>
                <a:gd name="T53" fmla="*/ 3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4" h="53">
                  <a:moveTo>
                    <a:pt x="27" y="0"/>
                  </a:move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42" y="53"/>
                    <a:pt x="54" y="41"/>
                    <a:pt x="54" y="26"/>
                  </a:cubicBezTo>
                  <a:cubicBezTo>
                    <a:pt x="54" y="12"/>
                    <a:pt x="42" y="0"/>
                    <a:pt x="27" y="0"/>
                  </a:cubicBezTo>
                  <a:close/>
                  <a:moveTo>
                    <a:pt x="16" y="43"/>
                  </a:moveTo>
                  <a:cubicBezTo>
                    <a:pt x="16" y="42"/>
                    <a:pt x="17" y="40"/>
                    <a:pt x="17" y="38"/>
                  </a:cubicBezTo>
                  <a:cubicBezTo>
                    <a:pt x="17" y="32"/>
                    <a:pt x="13" y="26"/>
                    <a:pt x="7" y="24"/>
                  </a:cubicBezTo>
                  <a:cubicBezTo>
                    <a:pt x="7" y="20"/>
                    <a:pt x="9" y="15"/>
                    <a:pt x="13" y="12"/>
                  </a:cubicBezTo>
                  <a:cubicBezTo>
                    <a:pt x="16" y="8"/>
                    <a:pt x="21" y="6"/>
                    <a:pt x="27" y="6"/>
                  </a:cubicBezTo>
                  <a:cubicBezTo>
                    <a:pt x="32" y="6"/>
                    <a:pt x="37" y="8"/>
                    <a:pt x="41" y="12"/>
                  </a:cubicBezTo>
                  <a:cubicBezTo>
                    <a:pt x="44" y="15"/>
                    <a:pt x="46" y="20"/>
                    <a:pt x="47" y="24"/>
                  </a:cubicBezTo>
                  <a:cubicBezTo>
                    <a:pt x="41" y="26"/>
                    <a:pt x="37" y="32"/>
                    <a:pt x="37" y="38"/>
                  </a:cubicBezTo>
                  <a:cubicBezTo>
                    <a:pt x="37" y="40"/>
                    <a:pt x="37" y="42"/>
                    <a:pt x="38" y="43"/>
                  </a:cubicBezTo>
                  <a:cubicBezTo>
                    <a:pt x="35" y="45"/>
                    <a:pt x="31" y="46"/>
                    <a:pt x="27" y="46"/>
                  </a:cubicBezTo>
                  <a:cubicBezTo>
                    <a:pt x="23" y="46"/>
                    <a:pt x="19" y="45"/>
                    <a:pt x="16" y="43"/>
                  </a:cubicBezTo>
                  <a:close/>
                  <a:moveTo>
                    <a:pt x="29" y="33"/>
                  </a:moveTo>
                  <a:cubicBezTo>
                    <a:pt x="30" y="33"/>
                    <a:pt x="30" y="34"/>
                    <a:pt x="30" y="35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9"/>
                    <a:pt x="29" y="40"/>
                    <a:pt x="28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4" y="40"/>
                    <a:pt x="23" y="39"/>
                    <a:pt x="23" y="38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4"/>
                    <a:pt x="24" y="33"/>
                    <a:pt x="25" y="33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8" y="10"/>
                    <a:pt x="28" y="10"/>
                    <a:pt x="28" y="10"/>
                  </a:cubicBezTo>
                  <a:lnTo>
                    <a:pt x="29" y="3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1" name="Freeform 174"/>
            <p:cNvSpPr>
              <a:spLocks noEditPoints="1"/>
            </p:cNvSpPr>
            <p:nvPr/>
          </p:nvSpPr>
          <p:spPr bwMode="auto">
            <a:xfrm>
              <a:off x="7816543" y="3336989"/>
              <a:ext cx="151209" cy="149742"/>
            </a:xfrm>
            <a:custGeom>
              <a:avLst/>
              <a:gdLst>
                <a:gd name="T0" fmla="*/ 32 w 63"/>
                <a:gd name="T1" fmla="*/ 62 h 62"/>
                <a:gd name="T2" fmla="*/ 0 w 63"/>
                <a:gd name="T3" fmla="*/ 31 h 62"/>
                <a:gd name="T4" fmla="*/ 32 w 63"/>
                <a:gd name="T5" fmla="*/ 0 h 62"/>
                <a:gd name="T6" fmla="*/ 63 w 63"/>
                <a:gd name="T7" fmla="*/ 31 h 62"/>
                <a:gd name="T8" fmla="*/ 32 w 63"/>
                <a:gd name="T9" fmla="*/ 62 h 62"/>
                <a:gd name="T10" fmla="*/ 58 w 63"/>
                <a:gd name="T11" fmla="*/ 36 h 62"/>
                <a:gd name="T12" fmla="*/ 41 w 63"/>
                <a:gd name="T13" fmla="*/ 34 h 62"/>
                <a:gd name="T14" fmla="*/ 46 w 63"/>
                <a:gd name="T15" fmla="*/ 53 h 62"/>
                <a:gd name="T16" fmla="*/ 58 w 63"/>
                <a:gd name="T17" fmla="*/ 36 h 62"/>
                <a:gd name="T18" fmla="*/ 42 w 63"/>
                <a:gd name="T19" fmla="*/ 56 h 62"/>
                <a:gd name="T20" fmla="*/ 36 w 63"/>
                <a:gd name="T21" fmla="*/ 36 h 62"/>
                <a:gd name="T22" fmla="*/ 36 w 63"/>
                <a:gd name="T23" fmla="*/ 36 h 62"/>
                <a:gd name="T24" fmla="*/ 15 w 63"/>
                <a:gd name="T25" fmla="*/ 52 h 62"/>
                <a:gd name="T26" fmla="*/ 32 w 63"/>
                <a:gd name="T27" fmla="*/ 58 h 62"/>
                <a:gd name="T28" fmla="*/ 42 w 63"/>
                <a:gd name="T29" fmla="*/ 56 h 62"/>
                <a:gd name="T30" fmla="*/ 12 w 63"/>
                <a:gd name="T31" fmla="*/ 49 h 62"/>
                <a:gd name="T32" fmla="*/ 33 w 63"/>
                <a:gd name="T33" fmla="*/ 32 h 62"/>
                <a:gd name="T34" fmla="*/ 34 w 63"/>
                <a:gd name="T35" fmla="*/ 31 h 62"/>
                <a:gd name="T36" fmla="*/ 32 w 63"/>
                <a:gd name="T37" fmla="*/ 27 h 62"/>
                <a:gd name="T38" fmla="*/ 5 w 63"/>
                <a:gd name="T39" fmla="*/ 31 h 62"/>
                <a:gd name="T40" fmla="*/ 5 w 63"/>
                <a:gd name="T41" fmla="*/ 31 h 62"/>
                <a:gd name="T42" fmla="*/ 12 w 63"/>
                <a:gd name="T43" fmla="*/ 49 h 62"/>
                <a:gd name="T44" fmla="*/ 5 w 63"/>
                <a:gd name="T45" fmla="*/ 26 h 62"/>
                <a:gd name="T46" fmla="*/ 30 w 63"/>
                <a:gd name="T47" fmla="*/ 23 h 62"/>
                <a:gd name="T48" fmla="*/ 20 w 63"/>
                <a:gd name="T49" fmla="*/ 7 h 62"/>
                <a:gd name="T50" fmla="*/ 5 w 63"/>
                <a:gd name="T51" fmla="*/ 26 h 62"/>
                <a:gd name="T52" fmla="*/ 25 w 63"/>
                <a:gd name="T53" fmla="*/ 6 h 62"/>
                <a:gd name="T54" fmla="*/ 35 w 63"/>
                <a:gd name="T55" fmla="*/ 21 h 62"/>
                <a:gd name="T56" fmla="*/ 49 w 63"/>
                <a:gd name="T57" fmla="*/ 12 h 62"/>
                <a:gd name="T58" fmla="*/ 32 w 63"/>
                <a:gd name="T59" fmla="*/ 5 h 62"/>
                <a:gd name="T60" fmla="*/ 25 w 63"/>
                <a:gd name="T61" fmla="*/ 6 h 62"/>
                <a:gd name="T62" fmla="*/ 52 w 63"/>
                <a:gd name="T63" fmla="*/ 15 h 62"/>
                <a:gd name="T64" fmla="*/ 37 w 63"/>
                <a:gd name="T65" fmla="*/ 25 h 62"/>
                <a:gd name="T66" fmla="*/ 39 w 63"/>
                <a:gd name="T67" fmla="*/ 29 h 62"/>
                <a:gd name="T68" fmla="*/ 40 w 63"/>
                <a:gd name="T69" fmla="*/ 30 h 62"/>
                <a:gd name="T70" fmla="*/ 58 w 63"/>
                <a:gd name="T71" fmla="*/ 31 h 62"/>
                <a:gd name="T72" fmla="*/ 52 w 63"/>
                <a:gd name="T73" fmla="*/ 1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3" h="62">
                  <a:moveTo>
                    <a:pt x="32" y="62"/>
                  </a:moveTo>
                  <a:cubicBezTo>
                    <a:pt x="14" y="62"/>
                    <a:pt x="0" y="49"/>
                    <a:pt x="0" y="31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3" y="14"/>
                    <a:pt x="63" y="31"/>
                  </a:cubicBezTo>
                  <a:cubicBezTo>
                    <a:pt x="63" y="49"/>
                    <a:pt x="49" y="62"/>
                    <a:pt x="32" y="62"/>
                  </a:cubicBezTo>
                  <a:close/>
                  <a:moveTo>
                    <a:pt x="58" y="36"/>
                  </a:moveTo>
                  <a:cubicBezTo>
                    <a:pt x="57" y="35"/>
                    <a:pt x="50" y="33"/>
                    <a:pt x="41" y="34"/>
                  </a:cubicBezTo>
                  <a:cubicBezTo>
                    <a:pt x="45" y="44"/>
                    <a:pt x="46" y="52"/>
                    <a:pt x="46" y="53"/>
                  </a:cubicBezTo>
                  <a:cubicBezTo>
                    <a:pt x="52" y="49"/>
                    <a:pt x="57" y="43"/>
                    <a:pt x="58" y="36"/>
                  </a:cubicBezTo>
                  <a:close/>
                  <a:moveTo>
                    <a:pt x="42" y="56"/>
                  </a:moveTo>
                  <a:cubicBezTo>
                    <a:pt x="41" y="54"/>
                    <a:pt x="40" y="45"/>
                    <a:pt x="3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1" y="41"/>
                    <a:pt x="16" y="51"/>
                    <a:pt x="15" y="52"/>
                  </a:cubicBezTo>
                  <a:cubicBezTo>
                    <a:pt x="20" y="56"/>
                    <a:pt x="25" y="58"/>
                    <a:pt x="32" y="58"/>
                  </a:cubicBezTo>
                  <a:cubicBezTo>
                    <a:pt x="35" y="58"/>
                    <a:pt x="39" y="57"/>
                    <a:pt x="42" y="56"/>
                  </a:cubicBezTo>
                  <a:close/>
                  <a:moveTo>
                    <a:pt x="12" y="49"/>
                  </a:moveTo>
                  <a:cubicBezTo>
                    <a:pt x="12" y="48"/>
                    <a:pt x="20" y="36"/>
                    <a:pt x="33" y="32"/>
                  </a:cubicBezTo>
                  <a:cubicBezTo>
                    <a:pt x="34" y="32"/>
                    <a:pt x="34" y="31"/>
                    <a:pt x="34" y="31"/>
                  </a:cubicBezTo>
                  <a:cubicBezTo>
                    <a:pt x="34" y="30"/>
                    <a:pt x="33" y="28"/>
                    <a:pt x="32" y="27"/>
                  </a:cubicBezTo>
                  <a:cubicBezTo>
                    <a:pt x="19" y="31"/>
                    <a:pt x="6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8"/>
                    <a:pt x="8" y="44"/>
                    <a:pt x="12" y="49"/>
                  </a:cubicBezTo>
                  <a:close/>
                  <a:moveTo>
                    <a:pt x="5" y="26"/>
                  </a:moveTo>
                  <a:cubicBezTo>
                    <a:pt x="7" y="26"/>
                    <a:pt x="18" y="26"/>
                    <a:pt x="30" y="23"/>
                  </a:cubicBezTo>
                  <a:cubicBezTo>
                    <a:pt x="26" y="15"/>
                    <a:pt x="21" y="8"/>
                    <a:pt x="20" y="7"/>
                  </a:cubicBezTo>
                  <a:cubicBezTo>
                    <a:pt x="13" y="11"/>
                    <a:pt x="7" y="18"/>
                    <a:pt x="5" y="26"/>
                  </a:cubicBezTo>
                  <a:close/>
                  <a:moveTo>
                    <a:pt x="25" y="6"/>
                  </a:moveTo>
                  <a:cubicBezTo>
                    <a:pt x="26" y="7"/>
                    <a:pt x="31" y="13"/>
                    <a:pt x="35" y="21"/>
                  </a:cubicBezTo>
                  <a:cubicBezTo>
                    <a:pt x="45" y="18"/>
                    <a:pt x="49" y="12"/>
                    <a:pt x="49" y="12"/>
                  </a:cubicBezTo>
                  <a:cubicBezTo>
                    <a:pt x="44" y="7"/>
                    <a:pt x="38" y="5"/>
                    <a:pt x="32" y="5"/>
                  </a:cubicBezTo>
                  <a:cubicBezTo>
                    <a:pt x="29" y="5"/>
                    <a:pt x="27" y="5"/>
                    <a:pt x="25" y="6"/>
                  </a:cubicBezTo>
                  <a:close/>
                  <a:moveTo>
                    <a:pt x="52" y="15"/>
                  </a:moveTo>
                  <a:cubicBezTo>
                    <a:pt x="52" y="15"/>
                    <a:pt x="47" y="21"/>
                    <a:pt x="37" y="25"/>
                  </a:cubicBezTo>
                  <a:cubicBezTo>
                    <a:pt x="38" y="26"/>
                    <a:pt x="38" y="28"/>
                    <a:pt x="39" y="29"/>
                  </a:cubicBezTo>
                  <a:cubicBezTo>
                    <a:pt x="39" y="29"/>
                    <a:pt x="39" y="30"/>
                    <a:pt x="40" y="30"/>
                  </a:cubicBezTo>
                  <a:cubicBezTo>
                    <a:pt x="48" y="29"/>
                    <a:pt x="57" y="31"/>
                    <a:pt x="58" y="31"/>
                  </a:cubicBezTo>
                  <a:cubicBezTo>
                    <a:pt x="58" y="25"/>
                    <a:pt x="56" y="19"/>
                    <a:pt x="52" y="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2" name="Freeform 175"/>
            <p:cNvSpPr>
              <a:spLocks noEditPoints="1"/>
            </p:cNvSpPr>
            <p:nvPr/>
          </p:nvSpPr>
          <p:spPr bwMode="auto">
            <a:xfrm>
              <a:off x="7768097" y="4134142"/>
              <a:ext cx="155614" cy="136528"/>
            </a:xfrm>
            <a:custGeom>
              <a:avLst/>
              <a:gdLst>
                <a:gd name="T0" fmla="*/ 65 w 65"/>
                <a:gd name="T1" fmla="*/ 19 h 57"/>
                <a:gd name="T2" fmla="*/ 47 w 65"/>
                <a:gd name="T3" fmla="*/ 0 h 57"/>
                <a:gd name="T4" fmla="*/ 32 w 65"/>
                <a:gd name="T5" fmla="*/ 6 h 57"/>
                <a:gd name="T6" fmla="*/ 18 w 65"/>
                <a:gd name="T7" fmla="*/ 0 h 57"/>
                <a:gd name="T8" fmla="*/ 0 w 65"/>
                <a:gd name="T9" fmla="*/ 19 h 57"/>
                <a:gd name="T10" fmla="*/ 6 w 65"/>
                <a:gd name="T11" fmla="*/ 33 h 57"/>
                <a:gd name="T12" fmla="*/ 6 w 65"/>
                <a:gd name="T13" fmla="*/ 33 h 57"/>
                <a:gd name="T14" fmla="*/ 26 w 65"/>
                <a:gd name="T15" fmla="*/ 53 h 57"/>
                <a:gd name="T16" fmla="*/ 32 w 65"/>
                <a:gd name="T17" fmla="*/ 57 h 57"/>
                <a:gd name="T18" fmla="*/ 39 w 65"/>
                <a:gd name="T19" fmla="*/ 53 h 57"/>
                <a:gd name="T20" fmla="*/ 59 w 65"/>
                <a:gd name="T21" fmla="*/ 33 h 57"/>
                <a:gd name="T22" fmla="*/ 59 w 65"/>
                <a:gd name="T23" fmla="*/ 33 h 57"/>
                <a:gd name="T24" fmla="*/ 65 w 65"/>
                <a:gd name="T25" fmla="*/ 19 h 57"/>
                <a:gd name="T26" fmla="*/ 54 w 65"/>
                <a:gd name="T27" fmla="*/ 27 h 57"/>
                <a:gd name="T28" fmla="*/ 33 w 65"/>
                <a:gd name="T29" fmla="*/ 47 h 57"/>
                <a:gd name="T30" fmla="*/ 32 w 65"/>
                <a:gd name="T31" fmla="*/ 48 h 57"/>
                <a:gd name="T32" fmla="*/ 32 w 65"/>
                <a:gd name="T33" fmla="*/ 47 h 57"/>
                <a:gd name="T34" fmla="*/ 11 w 65"/>
                <a:gd name="T35" fmla="*/ 27 h 57"/>
                <a:gd name="T36" fmla="*/ 8 w 65"/>
                <a:gd name="T37" fmla="*/ 19 h 57"/>
                <a:gd name="T38" fmla="*/ 18 w 65"/>
                <a:gd name="T39" fmla="*/ 8 h 57"/>
                <a:gd name="T40" fmla="*/ 26 w 65"/>
                <a:gd name="T41" fmla="*/ 11 h 57"/>
                <a:gd name="T42" fmla="*/ 32 w 65"/>
                <a:gd name="T43" fmla="*/ 18 h 57"/>
                <a:gd name="T44" fmla="*/ 39 w 65"/>
                <a:gd name="T45" fmla="*/ 11 h 57"/>
                <a:gd name="T46" fmla="*/ 47 w 65"/>
                <a:gd name="T47" fmla="*/ 8 h 57"/>
                <a:gd name="T48" fmla="*/ 57 w 65"/>
                <a:gd name="T49" fmla="*/ 19 h 57"/>
                <a:gd name="T50" fmla="*/ 54 w 65"/>
                <a:gd name="T51" fmla="*/ 2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5" h="57">
                  <a:moveTo>
                    <a:pt x="65" y="19"/>
                  </a:moveTo>
                  <a:cubicBezTo>
                    <a:pt x="65" y="8"/>
                    <a:pt x="57" y="0"/>
                    <a:pt x="47" y="0"/>
                  </a:cubicBezTo>
                  <a:cubicBezTo>
                    <a:pt x="41" y="0"/>
                    <a:pt x="36" y="2"/>
                    <a:pt x="32" y="6"/>
                  </a:cubicBezTo>
                  <a:cubicBezTo>
                    <a:pt x="29" y="2"/>
                    <a:pt x="24" y="0"/>
                    <a:pt x="18" y="0"/>
                  </a:cubicBezTo>
                  <a:cubicBezTo>
                    <a:pt x="8" y="0"/>
                    <a:pt x="0" y="8"/>
                    <a:pt x="0" y="19"/>
                  </a:cubicBezTo>
                  <a:cubicBezTo>
                    <a:pt x="0" y="24"/>
                    <a:pt x="2" y="29"/>
                    <a:pt x="6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8" y="55"/>
                    <a:pt x="30" y="57"/>
                    <a:pt x="32" y="57"/>
                  </a:cubicBezTo>
                  <a:cubicBezTo>
                    <a:pt x="35" y="57"/>
                    <a:pt x="37" y="55"/>
                    <a:pt x="39" y="5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3" y="29"/>
                    <a:pt x="65" y="24"/>
                    <a:pt x="65" y="19"/>
                  </a:cubicBezTo>
                  <a:close/>
                  <a:moveTo>
                    <a:pt x="54" y="2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8"/>
                    <a:pt x="32" y="48"/>
                  </a:cubicBezTo>
                  <a:cubicBezTo>
                    <a:pt x="32" y="48"/>
                    <a:pt x="32" y="47"/>
                    <a:pt x="32" y="4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9" y="24"/>
                    <a:pt x="8" y="22"/>
                    <a:pt x="8" y="19"/>
                  </a:cubicBezTo>
                  <a:cubicBezTo>
                    <a:pt x="8" y="13"/>
                    <a:pt x="13" y="8"/>
                    <a:pt x="18" y="8"/>
                  </a:cubicBezTo>
                  <a:cubicBezTo>
                    <a:pt x="22" y="8"/>
                    <a:pt x="24" y="9"/>
                    <a:pt x="26" y="11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1" y="9"/>
                    <a:pt x="43" y="8"/>
                    <a:pt x="47" y="8"/>
                  </a:cubicBezTo>
                  <a:cubicBezTo>
                    <a:pt x="52" y="8"/>
                    <a:pt x="57" y="13"/>
                    <a:pt x="57" y="19"/>
                  </a:cubicBezTo>
                  <a:cubicBezTo>
                    <a:pt x="57" y="22"/>
                    <a:pt x="56" y="24"/>
                    <a:pt x="54" y="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3" name="Freeform 177"/>
            <p:cNvSpPr>
              <a:spLocks noEditPoints="1"/>
            </p:cNvSpPr>
            <p:nvPr/>
          </p:nvSpPr>
          <p:spPr bwMode="auto">
            <a:xfrm>
              <a:off x="7994176" y="4445368"/>
              <a:ext cx="113040" cy="115975"/>
            </a:xfrm>
            <a:custGeom>
              <a:avLst/>
              <a:gdLst>
                <a:gd name="T0" fmla="*/ 43 w 47"/>
                <a:gd name="T1" fmla="*/ 29 h 48"/>
                <a:gd name="T2" fmla="*/ 47 w 47"/>
                <a:gd name="T3" fmla="*/ 16 h 48"/>
                <a:gd name="T4" fmla="*/ 42 w 47"/>
                <a:gd name="T5" fmla="*/ 8 h 48"/>
                <a:gd name="T6" fmla="*/ 37 w 47"/>
                <a:gd name="T7" fmla="*/ 9 h 48"/>
                <a:gd name="T8" fmla="*/ 28 w 47"/>
                <a:gd name="T9" fmla="*/ 0 h 48"/>
                <a:gd name="T10" fmla="*/ 19 w 47"/>
                <a:gd name="T11" fmla="*/ 0 h 48"/>
                <a:gd name="T12" fmla="*/ 18 w 47"/>
                <a:gd name="T13" fmla="*/ 5 h 48"/>
                <a:gd name="T14" fmla="*/ 5 w 47"/>
                <a:gd name="T15" fmla="*/ 8 h 48"/>
                <a:gd name="T16" fmla="*/ 0 w 47"/>
                <a:gd name="T17" fmla="*/ 16 h 48"/>
                <a:gd name="T18" fmla="*/ 4 w 47"/>
                <a:gd name="T19" fmla="*/ 20 h 48"/>
                <a:gd name="T20" fmla="*/ 0 w 47"/>
                <a:gd name="T21" fmla="*/ 32 h 48"/>
                <a:gd name="T22" fmla="*/ 5 w 47"/>
                <a:gd name="T23" fmla="*/ 40 h 48"/>
                <a:gd name="T24" fmla="*/ 10 w 47"/>
                <a:gd name="T25" fmla="*/ 39 h 48"/>
                <a:gd name="T26" fmla="*/ 19 w 47"/>
                <a:gd name="T27" fmla="*/ 48 h 48"/>
                <a:gd name="T28" fmla="*/ 28 w 47"/>
                <a:gd name="T29" fmla="*/ 48 h 48"/>
                <a:gd name="T30" fmla="*/ 29 w 47"/>
                <a:gd name="T31" fmla="*/ 44 h 48"/>
                <a:gd name="T32" fmla="*/ 42 w 47"/>
                <a:gd name="T33" fmla="*/ 40 h 48"/>
                <a:gd name="T34" fmla="*/ 47 w 47"/>
                <a:gd name="T35" fmla="*/ 32 h 48"/>
                <a:gd name="T36" fmla="*/ 43 w 47"/>
                <a:gd name="T37" fmla="*/ 29 h 48"/>
                <a:gd name="T38" fmla="*/ 23 w 47"/>
                <a:gd name="T39" fmla="*/ 34 h 48"/>
                <a:gd name="T40" fmla="*/ 14 w 47"/>
                <a:gd name="T41" fmla="*/ 24 h 48"/>
                <a:gd name="T42" fmla="*/ 23 w 47"/>
                <a:gd name="T43" fmla="*/ 14 h 48"/>
                <a:gd name="T44" fmla="*/ 33 w 47"/>
                <a:gd name="T45" fmla="*/ 24 h 48"/>
                <a:gd name="T46" fmla="*/ 23 w 47"/>
                <a:gd name="T47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7" h="48">
                  <a:moveTo>
                    <a:pt x="43" y="29"/>
                  </a:moveTo>
                  <a:cubicBezTo>
                    <a:pt x="41" y="24"/>
                    <a:pt x="42" y="19"/>
                    <a:pt x="47" y="16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1" y="9"/>
                    <a:pt x="39" y="9"/>
                    <a:pt x="37" y="9"/>
                  </a:cubicBezTo>
                  <a:cubicBezTo>
                    <a:pt x="32" y="9"/>
                    <a:pt x="28" y="5"/>
                    <a:pt x="2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2"/>
                    <a:pt x="18" y="3"/>
                    <a:pt x="18" y="5"/>
                  </a:cubicBezTo>
                  <a:cubicBezTo>
                    <a:pt x="15" y="9"/>
                    <a:pt x="9" y="11"/>
                    <a:pt x="5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17"/>
                    <a:pt x="3" y="18"/>
                    <a:pt x="4" y="20"/>
                  </a:cubicBezTo>
                  <a:cubicBezTo>
                    <a:pt x="6" y="24"/>
                    <a:pt x="5" y="30"/>
                    <a:pt x="0" y="32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6" y="40"/>
                    <a:pt x="8" y="39"/>
                    <a:pt x="10" y="39"/>
                  </a:cubicBezTo>
                  <a:cubicBezTo>
                    <a:pt x="15" y="39"/>
                    <a:pt x="19" y="43"/>
                    <a:pt x="19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7"/>
                    <a:pt x="29" y="45"/>
                    <a:pt x="29" y="44"/>
                  </a:cubicBezTo>
                  <a:cubicBezTo>
                    <a:pt x="32" y="39"/>
                    <a:pt x="38" y="38"/>
                    <a:pt x="42" y="40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5" y="31"/>
                    <a:pt x="44" y="30"/>
                    <a:pt x="43" y="29"/>
                  </a:cubicBezTo>
                  <a:close/>
                  <a:moveTo>
                    <a:pt x="23" y="34"/>
                  </a:moveTo>
                  <a:cubicBezTo>
                    <a:pt x="18" y="34"/>
                    <a:pt x="14" y="30"/>
                    <a:pt x="14" y="24"/>
                  </a:cubicBezTo>
                  <a:cubicBezTo>
                    <a:pt x="14" y="19"/>
                    <a:pt x="18" y="14"/>
                    <a:pt x="23" y="14"/>
                  </a:cubicBezTo>
                  <a:cubicBezTo>
                    <a:pt x="29" y="14"/>
                    <a:pt x="33" y="19"/>
                    <a:pt x="33" y="24"/>
                  </a:cubicBezTo>
                  <a:cubicBezTo>
                    <a:pt x="33" y="30"/>
                    <a:pt x="29" y="34"/>
                    <a:pt x="23" y="3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4" name="Freeform 178"/>
            <p:cNvSpPr>
              <a:spLocks noEditPoints="1"/>
            </p:cNvSpPr>
            <p:nvPr/>
          </p:nvSpPr>
          <p:spPr bwMode="auto">
            <a:xfrm>
              <a:off x="7365851" y="4411602"/>
              <a:ext cx="186443" cy="187911"/>
            </a:xfrm>
            <a:custGeom>
              <a:avLst/>
              <a:gdLst>
                <a:gd name="T0" fmla="*/ 67 w 127"/>
                <a:gd name="T1" fmla="*/ 0 h 128"/>
                <a:gd name="T2" fmla="*/ 55 w 127"/>
                <a:gd name="T3" fmla="*/ 13 h 128"/>
                <a:gd name="T4" fmla="*/ 67 w 127"/>
                <a:gd name="T5" fmla="*/ 25 h 128"/>
                <a:gd name="T6" fmla="*/ 39 w 127"/>
                <a:gd name="T7" fmla="*/ 56 h 128"/>
                <a:gd name="T8" fmla="*/ 11 w 127"/>
                <a:gd name="T9" fmla="*/ 56 h 128"/>
                <a:gd name="T10" fmla="*/ 32 w 127"/>
                <a:gd name="T11" fmla="*/ 79 h 128"/>
                <a:gd name="T12" fmla="*/ 0 w 127"/>
                <a:gd name="T13" fmla="*/ 123 h 128"/>
                <a:gd name="T14" fmla="*/ 0 w 127"/>
                <a:gd name="T15" fmla="*/ 128 h 128"/>
                <a:gd name="T16" fmla="*/ 5 w 127"/>
                <a:gd name="T17" fmla="*/ 128 h 128"/>
                <a:gd name="T18" fmla="*/ 49 w 127"/>
                <a:gd name="T19" fmla="*/ 93 h 128"/>
                <a:gd name="T20" fmla="*/ 72 w 127"/>
                <a:gd name="T21" fmla="*/ 116 h 128"/>
                <a:gd name="T22" fmla="*/ 72 w 127"/>
                <a:gd name="T23" fmla="*/ 88 h 128"/>
                <a:gd name="T24" fmla="*/ 103 w 127"/>
                <a:gd name="T25" fmla="*/ 61 h 128"/>
                <a:gd name="T26" fmla="*/ 114 w 127"/>
                <a:gd name="T27" fmla="*/ 72 h 128"/>
                <a:gd name="T28" fmla="*/ 127 w 127"/>
                <a:gd name="T29" fmla="*/ 61 h 128"/>
                <a:gd name="T30" fmla="*/ 67 w 127"/>
                <a:gd name="T31" fmla="*/ 0 h 128"/>
                <a:gd name="T32" fmla="*/ 55 w 127"/>
                <a:gd name="T33" fmla="*/ 69 h 128"/>
                <a:gd name="T34" fmla="*/ 47 w 127"/>
                <a:gd name="T35" fmla="*/ 61 h 128"/>
                <a:gd name="T36" fmla="*/ 75 w 127"/>
                <a:gd name="T37" fmla="*/ 33 h 128"/>
                <a:gd name="T38" fmla="*/ 83 w 127"/>
                <a:gd name="T39" fmla="*/ 41 h 128"/>
                <a:gd name="T40" fmla="*/ 55 w 127"/>
                <a:gd name="T41" fmla="*/ 6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128">
                  <a:moveTo>
                    <a:pt x="67" y="0"/>
                  </a:moveTo>
                  <a:lnTo>
                    <a:pt x="55" y="13"/>
                  </a:lnTo>
                  <a:lnTo>
                    <a:pt x="67" y="25"/>
                  </a:lnTo>
                  <a:lnTo>
                    <a:pt x="39" y="56"/>
                  </a:lnTo>
                  <a:lnTo>
                    <a:pt x="11" y="56"/>
                  </a:lnTo>
                  <a:lnTo>
                    <a:pt x="32" y="79"/>
                  </a:lnTo>
                  <a:lnTo>
                    <a:pt x="0" y="123"/>
                  </a:lnTo>
                  <a:lnTo>
                    <a:pt x="0" y="128"/>
                  </a:lnTo>
                  <a:lnTo>
                    <a:pt x="5" y="128"/>
                  </a:lnTo>
                  <a:lnTo>
                    <a:pt x="49" y="93"/>
                  </a:lnTo>
                  <a:lnTo>
                    <a:pt x="72" y="116"/>
                  </a:lnTo>
                  <a:lnTo>
                    <a:pt x="72" y="88"/>
                  </a:lnTo>
                  <a:lnTo>
                    <a:pt x="103" y="61"/>
                  </a:lnTo>
                  <a:lnTo>
                    <a:pt x="114" y="72"/>
                  </a:lnTo>
                  <a:lnTo>
                    <a:pt x="127" y="61"/>
                  </a:lnTo>
                  <a:lnTo>
                    <a:pt x="67" y="0"/>
                  </a:lnTo>
                  <a:close/>
                  <a:moveTo>
                    <a:pt x="55" y="69"/>
                  </a:moveTo>
                  <a:lnTo>
                    <a:pt x="47" y="61"/>
                  </a:lnTo>
                  <a:lnTo>
                    <a:pt x="75" y="33"/>
                  </a:lnTo>
                  <a:lnTo>
                    <a:pt x="83" y="41"/>
                  </a:lnTo>
                  <a:lnTo>
                    <a:pt x="55" y="6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5" name="Freeform 179"/>
            <p:cNvSpPr>
              <a:spLocks noEditPoints="1"/>
            </p:cNvSpPr>
            <p:nvPr/>
          </p:nvSpPr>
          <p:spPr bwMode="auto">
            <a:xfrm>
              <a:off x="7351170" y="3982931"/>
              <a:ext cx="136529" cy="139465"/>
            </a:xfrm>
            <a:custGeom>
              <a:avLst/>
              <a:gdLst>
                <a:gd name="T0" fmla="*/ 57 w 57"/>
                <a:gd name="T1" fmla="*/ 29 h 58"/>
                <a:gd name="T2" fmla="*/ 28 w 57"/>
                <a:gd name="T3" fmla="*/ 58 h 58"/>
                <a:gd name="T4" fmla="*/ 0 w 57"/>
                <a:gd name="T5" fmla="*/ 29 h 58"/>
                <a:gd name="T6" fmla="*/ 28 w 57"/>
                <a:gd name="T7" fmla="*/ 0 h 58"/>
                <a:gd name="T8" fmla="*/ 57 w 57"/>
                <a:gd name="T9" fmla="*/ 29 h 58"/>
                <a:gd name="T10" fmla="*/ 5 w 57"/>
                <a:gd name="T11" fmla="*/ 29 h 58"/>
                <a:gd name="T12" fmla="*/ 28 w 57"/>
                <a:gd name="T13" fmla="*/ 52 h 58"/>
                <a:gd name="T14" fmla="*/ 52 w 57"/>
                <a:gd name="T15" fmla="*/ 29 h 58"/>
                <a:gd name="T16" fmla="*/ 28 w 57"/>
                <a:gd name="T17" fmla="*/ 6 h 58"/>
                <a:gd name="T18" fmla="*/ 5 w 57"/>
                <a:gd name="T19" fmla="*/ 29 h 58"/>
                <a:gd name="T20" fmla="*/ 31 w 57"/>
                <a:gd name="T21" fmla="*/ 12 h 58"/>
                <a:gd name="T22" fmla="*/ 45 w 57"/>
                <a:gd name="T23" fmla="*/ 26 h 58"/>
                <a:gd name="T24" fmla="*/ 45 w 57"/>
                <a:gd name="T25" fmla="*/ 31 h 58"/>
                <a:gd name="T26" fmla="*/ 40 w 57"/>
                <a:gd name="T27" fmla="*/ 31 h 58"/>
                <a:gd name="T28" fmla="*/ 32 w 57"/>
                <a:gd name="T29" fmla="*/ 23 h 58"/>
                <a:gd name="T30" fmla="*/ 32 w 57"/>
                <a:gd name="T31" fmla="*/ 43 h 58"/>
                <a:gd name="T32" fmla="*/ 28 w 57"/>
                <a:gd name="T33" fmla="*/ 47 h 58"/>
                <a:gd name="T34" fmla="*/ 25 w 57"/>
                <a:gd name="T35" fmla="*/ 43 h 58"/>
                <a:gd name="T36" fmla="*/ 25 w 57"/>
                <a:gd name="T37" fmla="*/ 23 h 58"/>
                <a:gd name="T38" fmla="*/ 17 w 57"/>
                <a:gd name="T39" fmla="*/ 31 h 58"/>
                <a:gd name="T40" fmla="*/ 12 w 57"/>
                <a:gd name="T41" fmla="*/ 31 h 58"/>
                <a:gd name="T42" fmla="*/ 11 w 57"/>
                <a:gd name="T43" fmla="*/ 29 h 58"/>
                <a:gd name="T44" fmla="*/ 12 w 57"/>
                <a:gd name="T45" fmla="*/ 26 h 58"/>
                <a:gd name="T46" fmla="*/ 26 w 57"/>
                <a:gd name="T47" fmla="*/ 12 h 58"/>
                <a:gd name="T48" fmla="*/ 31 w 57"/>
                <a:gd name="T4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7" h="58">
                  <a:moveTo>
                    <a:pt x="57" y="29"/>
                  </a:moveTo>
                  <a:cubicBezTo>
                    <a:pt x="57" y="45"/>
                    <a:pt x="44" y="58"/>
                    <a:pt x="28" y="58"/>
                  </a:cubicBez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4" y="0"/>
                    <a:pt x="57" y="13"/>
                    <a:pt x="57" y="29"/>
                  </a:cubicBezTo>
                  <a:close/>
                  <a:moveTo>
                    <a:pt x="5" y="29"/>
                  </a:moveTo>
                  <a:cubicBezTo>
                    <a:pt x="5" y="42"/>
                    <a:pt x="16" y="52"/>
                    <a:pt x="28" y="52"/>
                  </a:cubicBezTo>
                  <a:cubicBezTo>
                    <a:pt x="41" y="52"/>
                    <a:pt x="52" y="42"/>
                    <a:pt x="52" y="29"/>
                  </a:cubicBezTo>
                  <a:cubicBezTo>
                    <a:pt x="52" y="16"/>
                    <a:pt x="41" y="6"/>
                    <a:pt x="28" y="6"/>
                  </a:cubicBezTo>
                  <a:cubicBezTo>
                    <a:pt x="16" y="6"/>
                    <a:pt x="5" y="16"/>
                    <a:pt x="5" y="29"/>
                  </a:cubicBezTo>
                  <a:close/>
                  <a:moveTo>
                    <a:pt x="31" y="12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7" y="28"/>
                    <a:pt x="47" y="30"/>
                    <a:pt x="45" y="31"/>
                  </a:cubicBezTo>
                  <a:cubicBezTo>
                    <a:pt x="44" y="33"/>
                    <a:pt x="42" y="33"/>
                    <a:pt x="40" y="31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5"/>
                    <a:pt x="30" y="47"/>
                    <a:pt x="28" y="47"/>
                  </a:cubicBezTo>
                  <a:cubicBezTo>
                    <a:pt x="26" y="47"/>
                    <a:pt x="25" y="45"/>
                    <a:pt x="25" y="4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5" y="33"/>
                    <a:pt x="13" y="33"/>
                    <a:pt x="12" y="31"/>
                  </a:cubicBezTo>
                  <a:cubicBezTo>
                    <a:pt x="11" y="31"/>
                    <a:pt x="11" y="30"/>
                    <a:pt x="11" y="29"/>
                  </a:cubicBezTo>
                  <a:cubicBezTo>
                    <a:pt x="11" y="28"/>
                    <a:pt x="11" y="27"/>
                    <a:pt x="12" y="26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7" y="11"/>
                    <a:pt x="30" y="11"/>
                    <a:pt x="31" y="1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6" name="Freeform 185"/>
            <p:cNvSpPr>
              <a:spLocks noEditPoints="1"/>
            </p:cNvSpPr>
            <p:nvPr/>
          </p:nvSpPr>
          <p:spPr bwMode="auto">
            <a:xfrm>
              <a:off x="7418701" y="3162291"/>
              <a:ext cx="215804" cy="120380"/>
            </a:xfrm>
            <a:custGeom>
              <a:avLst/>
              <a:gdLst>
                <a:gd name="T0" fmla="*/ 83 w 90"/>
                <a:gd name="T1" fmla="*/ 46 h 50"/>
                <a:gd name="T2" fmla="*/ 85 w 90"/>
                <a:gd name="T3" fmla="*/ 36 h 50"/>
                <a:gd name="T4" fmla="*/ 87 w 90"/>
                <a:gd name="T5" fmla="*/ 27 h 50"/>
                <a:gd name="T6" fmla="*/ 89 w 90"/>
                <a:gd name="T7" fmla="*/ 16 h 50"/>
                <a:gd name="T8" fmla="*/ 86 w 90"/>
                <a:gd name="T9" fmla="*/ 10 h 50"/>
                <a:gd name="T10" fmla="*/ 64 w 90"/>
                <a:gd name="T11" fmla="*/ 1 h 50"/>
                <a:gd name="T12" fmla="*/ 57 w 90"/>
                <a:gd name="T13" fmla="*/ 3 h 50"/>
                <a:gd name="T14" fmla="*/ 52 w 90"/>
                <a:gd name="T15" fmla="*/ 13 h 50"/>
                <a:gd name="T16" fmla="*/ 51 w 90"/>
                <a:gd name="T17" fmla="*/ 14 h 50"/>
                <a:gd name="T18" fmla="*/ 15 w 90"/>
                <a:gd name="T19" fmla="*/ 6 h 50"/>
                <a:gd name="T20" fmla="*/ 0 w 90"/>
                <a:gd name="T21" fmla="*/ 13 h 50"/>
                <a:gd name="T22" fmla="*/ 8 w 90"/>
                <a:gd name="T23" fmla="*/ 25 h 50"/>
                <a:gd name="T24" fmla="*/ 12 w 90"/>
                <a:gd name="T25" fmla="*/ 22 h 50"/>
                <a:gd name="T26" fmla="*/ 17 w 90"/>
                <a:gd name="T27" fmla="*/ 30 h 50"/>
                <a:gd name="T28" fmla="*/ 25 w 90"/>
                <a:gd name="T29" fmla="*/ 25 h 50"/>
                <a:gd name="T30" fmla="*/ 30 w 90"/>
                <a:gd name="T31" fmla="*/ 33 h 50"/>
                <a:gd name="T32" fmla="*/ 38 w 90"/>
                <a:gd name="T33" fmla="*/ 28 h 50"/>
                <a:gd name="T34" fmla="*/ 43 w 90"/>
                <a:gd name="T35" fmla="*/ 35 h 50"/>
                <a:gd name="T36" fmla="*/ 47 w 90"/>
                <a:gd name="T37" fmla="*/ 33 h 50"/>
                <a:gd name="T38" fmla="*/ 47 w 90"/>
                <a:gd name="T39" fmla="*/ 34 h 50"/>
                <a:gd name="T40" fmla="*/ 48 w 90"/>
                <a:gd name="T41" fmla="*/ 45 h 50"/>
                <a:gd name="T42" fmla="*/ 54 w 90"/>
                <a:gd name="T43" fmla="*/ 50 h 50"/>
                <a:gd name="T44" fmla="*/ 78 w 90"/>
                <a:gd name="T45" fmla="*/ 50 h 50"/>
                <a:gd name="T46" fmla="*/ 83 w 90"/>
                <a:gd name="T47" fmla="*/ 46 h 50"/>
                <a:gd name="T48" fmla="*/ 17 w 90"/>
                <a:gd name="T49" fmla="*/ 15 h 50"/>
                <a:gd name="T50" fmla="*/ 18 w 90"/>
                <a:gd name="T51" fmla="*/ 11 h 50"/>
                <a:gd name="T52" fmla="*/ 49 w 90"/>
                <a:gd name="T53" fmla="*/ 17 h 50"/>
                <a:gd name="T54" fmla="*/ 48 w 90"/>
                <a:gd name="T55" fmla="*/ 22 h 50"/>
                <a:gd name="T56" fmla="*/ 17 w 90"/>
                <a:gd name="T57" fmla="*/ 15 h 50"/>
                <a:gd name="T58" fmla="*/ 73 w 90"/>
                <a:gd name="T59" fmla="*/ 45 h 50"/>
                <a:gd name="T60" fmla="*/ 69 w 90"/>
                <a:gd name="T61" fmla="*/ 44 h 50"/>
                <a:gd name="T62" fmla="*/ 67 w 90"/>
                <a:gd name="T63" fmla="*/ 41 h 50"/>
                <a:gd name="T64" fmla="*/ 73 w 90"/>
                <a:gd name="T65" fmla="*/ 14 h 50"/>
                <a:gd name="T66" fmla="*/ 75 w 90"/>
                <a:gd name="T67" fmla="*/ 12 h 50"/>
                <a:gd name="T68" fmla="*/ 80 w 90"/>
                <a:gd name="T69" fmla="*/ 13 h 50"/>
                <a:gd name="T70" fmla="*/ 82 w 90"/>
                <a:gd name="T71" fmla="*/ 16 h 50"/>
                <a:gd name="T72" fmla="*/ 76 w 90"/>
                <a:gd name="T73" fmla="*/ 43 h 50"/>
                <a:gd name="T74" fmla="*/ 73 w 90"/>
                <a:gd name="T75" fmla="*/ 4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0" h="50">
                  <a:moveTo>
                    <a:pt x="83" y="4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86" y="33"/>
                    <a:pt x="87" y="29"/>
                    <a:pt x="87" y="2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4"/>
                    <a:pt x="88" y="11"/>
                    <a:pt x="86" y="10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2" y="0"/>
                    <a:pt x="59" y="1"/>
                    <a:pt x="57" y="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1" y="13"/>
                    <a:pt x="51" y="13"/>
                    <a:pt x="51" y="14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33"/>
                    <a:pt x="47" y="34"/>
                    <a:pt x="47" y="34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9" y="48"/>
                    <a:pt x="51" y="50"/>
                    <a:pt x="54" y="50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80" y="50"/>
                    <a:pt x="83" y="48"/>
                    <a:pt x="83" y="46"/>
                  </a:cubicBezTo>
                  <a:close/>
                  <a:moveTo>
                    <a:pt x="17" y="15"/>
                  </a:moveTo>
                  <a:cubicBezTo>
                    <a:pt x="18" y="11"/>
                    <a:pt x="18" y="11"/>
                    <a:pt x="18" y="11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8" y="22"/>
                    <a:pt x="48" y="22"/>
                    <a:pt x="48" y="22"/>
                  </a:cubicBezTo>
                  <a:lnTo>
                    <a:pt x="17" y="15"/>
                  </a:lnTo>
                  <a:close/>
                  <a:moveTo>
                    <a:pt x="73" y="45"/>
                  </a:moveTo>
                  <a:cubicBezTo>
                    <a:pt x="69" y="44"/>
                    <a:pt x="69" y="44"/>
                    <a:pt x="69" y="44"/>
                  </a:cubicBezTo>
                  <a:cubicBezTo>
                    <a:pt x="67" y="44"/>
                    <a:pt x="67" y="42"/>
                    <a:pt x="67" y="41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3" y="13"/>
                    <a:pt x="74" y="12"/>
                    <a:pt x="75" y="12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1" y="13"/>
                    <a:pt x="82" y="15"/>
                    <a:pt x="82" y="16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76" y="44"/>
                    <a:pt x="74" y="45"/>
                    <a:pt x="73" y="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7" name="Freeform 186"/>
            <p:cNvSpPr>
              <a:spLocks noEditPoints="1"/>
            </p:cNvSpPr>
            <p:nvPr/>
          </p:nvSpPr>
          <p:spPr bwMode="auto">
            <a:xfrm>
              <a:off x="7972156" y="1343375"/>
              <a:ext cx="155614" cy="154145"/>
            </a:xfrm>
            <a:custGeom>
              <a:avLst/>
              <a:gdLst>
                <a:gd name="T0" fmla="*/ 0 w 65"/>
                <a:gd name="T1" fmla="*/ 32 h 64"/>
                <a:gd name="T2" fmla="*/ 65 w 65"/>
                <a:gd name="T3" fmla="*/ 32 h 64"/>
                <a:gd name="T4" fmla="*/ 51 w 65"/>
                <a:gd name="T5" fmla="*/ 42 h 64"/>
                <a:gd name="T6" fmla="*/ 60 w 65"/>
                <a:gd name="T7" fmla="*/ 34 h 64"/>
                <a:gd name="T8" fmla="*/ 51 w 65"/>
                <a:gd name="T9" fmla="*/ 42 h 64"/>
                <a:gd name="T10" fmla="*/ 13 w 65"/>
                <a:gd name="T11" fmla="*/ 30 h 64"/>
                <a:gd name="T12" fmla="*/ 7 w 65"/>
                <a:gd name="T13" fmla="*/ 21 h 64"/>
                <a:gd name="T14" fmla="*/ 46 w 65"/>
                <a:gd name="T15" fmla="*/ 21 h 64"/>
                <a:gd name="T16" fmla="*/ 35 w 65"/>
                <a:gd name="T17" fmla="*/ 30 h 64"/>
                <a:gd name="T18" fmla="*/ 46 w 65"/>
                <a:gd name="T19" fmla="*/ 21 h 64"/>
                <a:gd name="T20" fmla="*/ 35 w 65"/>
                <a:gd name="T21" fmla="*/ 4 h 64"/>
                <a:gd name="T22" fmla="*/ 42 w 65"/>
                <a:gd name="T23" fmla="*/ 11 h 64"/>
                <a:gd name="T24" fmla="*/ 35 w 65"/>
                <a:gd name="T25" fmla="*/ 17 h 64"/>
                <a:gd name="T26" fmla="*/ 27 w 65"/>
                <a:gd name="T27" fmla="*/ 6 h 64"/>
                <a:gd name="T28" fmla="*/ 30 w 65"/>
                <a:gd name="T29" fmla="*/ 17 h 64"/>
                <a:gd name="T30" fmla="*/ 23 w 65"/>
                <a:gd name="T31" fmla="*/ 11 h 64"/>
                <a:gd name="T32" fmla="*/ 30 w 65"/>
                <a:gd name="T33" fmla="*/ 30 h 64"/>
                <a:gd name="T34" fmla="*/ 19 w 65"/>
                <a:gd name="T35" fmla="*/ 21 h 64"/>
                <a:gd name="T36" fmla="*/ 7 w 65"/>
                <a:gd name="T37" fmla="*/ 42 h 64"/>
                <a:gd name="T38" fmla="*/ 13 w 65"/>
                <a:gd name="T39" fmla="*/ 34 h 64"/>
                <a:gd name="T40" fmla="*/ 7 w 65"/>
                <a:gd name="T41" fmla="*/ 42 h 64"/>
                <a:gd name="T42" fmla="*/ 30 w 65"/>
                <a:gd name="T43" fmla="*/ 34 h 64"/>
                <a:gd name="T44" fmla="*/ 19 w 65"/>
                <a:gd name="T45" fmla="*/ 42 h 64"/>
                <a:gd name="T46" fmla="*/ 30 w 65"/>
                <a:gd name="T47" fmla="*/ 47 h 64"/>
                <a:gd name="T48" fmla="*/ 27 w 65"/>
                <a:gd name="T49" fmla="*/ 58 h 64"/>
                <a:gd name="T50" fmla="*/ 20 w 65"/>
                <a:gd name="T51" fmla="*/ 47 h 64"/>
                <a:gd name="T52" fmla="*/ 42 w 65"/>
                <a:gd name="T53" fmla="*/ 52 h 64"/>
                <a:gd name="T54" fmla="*/ 35 w 65"/>
                <a:gd name="T55" fmla="*/ 59 h 64"/>
                <a:gd name="T56" fmla="*/ 45 w 65"/>
                <a:gd name="T57" fmla="*/ 47 h 64"/>
                <a:gd name="T58" fmla="*/ 35 w 65"/>
                <a:gd name="T59" fmla="*/ 42 h 64"/>
                <a:gd name="T60" fmla="*/ 47 w 65"/>
                <a:gd name="T61" fmla="*/ 34 h 64"/>
                <a:gd name="T62" fmla="*/ 35 w 65"/>
                <a:gd name="T63" fmla="*/ 42 h 64"/>
                <a:gd name="T64" fmla="*/ 51 w 65"/>
                <a:gd name="T65" fmla="*/ 21 h 64"/>
                <a:gd name="T66" fmla="*/ 60 w 65"/>
                <a:gd name="T67" fmla="*/ 30 h 64"/>
                <a:gd name="T68" fmla="*/ 56 w 65"/>
                <a:gd name="T69" fmla="*/ 17 h 64"/>
                <a:gd name="T70" fmla="*/ 44 w 65"/>
                <a:gd name="T71" fmla="*/ 7 h 64"/>
                <a:gd name="T72" fmla="*/ 56 w 65"/>
                <a:gd name="T73" fmla="*/ 17 h 64"/>
                <a:gd name="T74" fmla="*/ 20 w 65"/>
                <a:gd name="T75" fmla="*/ 7 h 64"/>
                <a:gd name="T76" fmla="*/ 9 w 65"/>
                <a:gd name="T77" fmla="*/ 17 h 64"/>
                <a:gd name="T78" fmla="*/ 9 w 65"/>
                <a:gd name="T79" fmla="*/ 47 h 64"/>
                <a:gd name="T80" fmla="*/ 20 w 65"/>
                <a:gd name="T81" fmla="*/ 57 h 64"/>
                <a:gd name="T82" fmla="*/ 9 w 65"/>
                <a:gd name="T83" fmla="*/ 47 h 64"/>
                <a:gd name="T84" fmla="*/ 44 w 65"/>
                <a:gd name="T85" fmla="*/ 57 h 64"/>
                <a:gd name="T86" fmla="*/ 56 w 65"/>
                <a:gd name="T87" fmla="*/ 4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5" h="64">
                  <a:moveTo>
                    <a:pt x="32" y="0"/>
                  </a:moveTo>
                  <a:cubicBezTo>
                    <a:pt x="15" y="0"/>
                    <a:pt x="0" y="14"/>
                    <a:pt x="0" y="32"/>
                  </a:cubicBezTo>
                  <a:cubicBezTo>
                    <a:pt x="0" y="49"/>
                    <a:pt x="15" y="64"/>
                    <a:pt x="32" y="64"/>
                  </a:cubicBezTo>
                  <a:cubicBezTo>
                    <a:pt x="50" y="64"/>
                    <a:pt x="65" y="49"/>
                    <a:pt x="65" y="32"/>
                  </a:cubicBezTo>
                  <a:cubicBezTo>
                    <a:pt x="65" y="14"/>
                    <a:pt x="50" y="0"/>
                    <a:pt x="32" y="0"/>
                  </a:cubicBezTo>
                  <a:close/>
                  <a:moveTo>
                    <a:pt x="51" y="42"/>
                  </a:moveTo>
                  <a:cubicBezTo>
                    <a:pt x="51" y="40"/>
                    <a:pt x="52" y="37"/>
                    <a:pt x="52" y="34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60" y="37"/>
                    <a:pt x="59" y="40"/>
                    <a:pt x="58" y="42"/>
                  </a:cubicBezTo>
                  <a:lnTo>
                    <a:pt x="51" y="42"/>
                  </a:lnTo>
                  <a:close/>
                  <a:moveTo>
                    <a:pt x="14" y="21"/>
                  </a:moveTo>
                  <a:cubicBezTo>
                    <a:pt x="14" y="24"/>
                    <a:pt x="13" y="27"/>
                    <a:pt x="13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27"/>
                    <a:pt x="6" y="24"/>
                    <a:pt x="7" y="21"/>
                  </a:cubicBezTo>
                  <a:lnTo>
                    <a:pt x="14" y="21"/>
                  </a:lnTo>
                  <a:close/>
                  <a:moveTo>
                    <a:pt x="46" y="21"/>
                  </a:moveTo>
                  <a:cubicBezTo>
                    <a:pt x="47" y="24"/>
                    <a:pt x="47" y="27"/>
                    <a:pt x="47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21"/>
                    <a:pt x="35" y="21"/>
                    <a:pt x="35" y="21"/>
                  </a:cubicBezTo>
                  <a:lnTo>
                    <a:pt x="46" y="21"/>
                  </a:lnTo>
                  <a:close/>
                  <a:moveTo>
                    <a:pt x="35" y="17"/>
                  </a:moveTo>
                  <a:cubicBezTo>
                    <a:pt x="35" y="4"/>
                    <a:pt x="35" y="4"/>
                    <a:pt x="35" y="4"/>
                  </a:cubicBezTo>
                  <a:cubicBezTo>
                    <a:pt x="36" y="5"/>
                    <a:pt x="37" y="5"/>
                    <a:pt x="38" y="6"/>
                  </a:cubicBezTo>
                  <a:cubicBezTo>
                    <a:pt x="39" y="7"/>
                    <a:pt x="41" y="9"/>
                    <a:pt x="42" y="11"/>
                  </a:cubicBezTo>
                  <a:cubicBezTo>
                    <a:pt x="43" y="13"/>
                    <a:pt x="44" y="15"/>
                    <a:pt x="45" y="17"/>
                  </a:cubicBezTo>
                  <a:cubicBezTo>
                    <a:pt x="35" y="17"/>
                    <a:pt x="35" y="17"/>
                    <a:pt x="35" y="17"/>
                  </a:cubicBezTo>
                  <a:close/>
                  <a:moveTo>
                    <a:pt x="23" y="11"/>
                  </a:moveTo>
                  <a:cubicBezTo>
                    <a:pt x="24" y="9"/>
                    <a:pt x="26" y="7"/>
                    <a:pt x="27" y="6"/>
                  </a:cubicBezTo>
                  <a:cubicBezTo>
                    <a:pt x="28" y="5"/>
                    <a:pt x="29" y="5"/>
                    <a:pt x="30" y="4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5"/>
                    <a:pt x="22" y="13"/>
                    <a:pt x="23" y="11"/>
                  </a:cubicBezTo>
                  <a:close/>
                  <a:moveTo>
                    <a:pt x="30" y="21"/>
                  </a:moveTo>
                  <a:cubicBezTo>
                    <a:pt x="30" y="30"/>
                    <a:pt x="30" y="30"/>
                    <a:pt x="30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27"/>
                    <a:pt x="18" y="24"/>
                    <a:pt x="19" y="21"/>
                  </a:cubicBezTo>
                  <a:lnTo>
                    <a:pt x="30" y="21"/>
                  </a:lnTo>
                  <a:close/>
                  <a:moveTo>
                    <a:pt x="7" y="42"/>
                  </a:moveTo>
                  <a:cubicBezTo>
                    <a:pt x="6" y="40"/>
                    <a:pt x="5" y="37"/>
                    <a:pt x="5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7"/>
                    <a:pt x="14" y="40"/>
                    <a:pt x="14" y="42"/>
                  </a:cubicBezTo>
                  <a:lnTo>
                    <a:pt x="7" y="42"/>
                  </a:lnTo>
                  <a:close/>
                  <a:moveTo>
                    <a:pt x="18" y="34"/>
                  </a:moveTo>
                  <a:cubicBezTo>
                    <a:pt x="30" y="34"/>
                    <a:pt x="30" y="34"/>
                    <a:pt x="30" y="34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40"/>
                    <a:pt x="18" y="37"/>
                    <a:pt x="18" y="34"/>
                  </a:cubicBezTo>
                  <a:close/>
                  <a:moveTo>
                    <a:pt x="30" y="47"/>
                  </a:moveTo>
                  <a:cubicBezTo>
                    <a:pt x="30" y="59"/>
                    <a:pt x="30" y="59"/>
                    <a:pt x="30" y="59"/>
                  </a:cubicBezTo>
                  <a:cubicBezTo>
                    <a:pt x="29" y="59"/>
                    <a:pt x="28" y="58"/>
                    <a:pt x="27" y="58"/>
                  </a:cubicBezTo>
                  <a:cubicBezTo>
                    <a:pt x="26" y="57"/>
                    <a:pt x="24" y="55"/>
                    <a:pt x="23" y="52"/>
                  </a:cubicBezTo>
                  <a:cubicBezTo>
                    <a:pt x="22" y="51"/>
                    <a:pt x="21" y="49"/>
                    <a:pt x="20" y="47"/>
                  </a:cubicBezTo>
                  <a:cubicBezTo>
                    <a:pt x="30" y="47"/>
                    <a:pt x="30" y="47"/>
                    <a:pt x="30" y="47"/>
                  </a:cubicBezTo>
                  <a:close/>
                  <a:moveTo>
                    <a:pt x="42" y="52"/>
                  </a:moveTo>
                  <a:cubicBezTo>
                    <a:pt x="41" y="55"/>
                    <a:pt x="39" y="57"/>
                    <a:pt x="38" y="58"/>
                  </a:cubicBezTo>
                  <a:cubicBezTo>
                    <a:pt x="37" y="58"/>
                    <a:pt x="36" y="59"/>
                    <a:pt x="35" y="59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4" y="49"/>
                    <a:pt x="43" y="51"/>
                    <a:pt x="42" y="52"/>
                  </a:cubicBezTo>
                  <a:close/>
                  <a:moveTo>
                    <a:pt x="35" y="42"/>
                  </a:moveTo>
                  <a:cubicBezTo>
                    <a:pt x="35" y="34"/>
                    <a:pt x="35" y="34"/>
                    <a:pt x="35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7"/>
                    <a:pt x="47" y="40"/>
                    <a:pt x="46" y="42"/>
                  </a:cubicBezTo>
                  <a:lnTo>
                    <a:pt x="35" y="42"/>
                  </a:lnTo>
                  <a:close/>
                  <a:moveTo>
                    <a:pt x="52" y="30"/>
                  </a:moveTo>
                  <a:cubicBezTo>
                    <a:pt x="52" y="27"/>
                    <a:pt x="51" y="24"/>
                    <a:pt x="51" y="21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9" y="24"/>
                    <a:pt x="60" y="27"/>
                    <a:pt x="60" y="30"/>
                  </a:cubicBezTo>
                  <a:lnTo>
                    <a:pt x="52" y="30"/>
                  </a:lnTo>
                  <a:close/>
                  <a:moveTo>
                    <a:pt x="56" y="17"/>
                  </a:moveTo>
                  <a:cubicBezTo>
                    <a:pt x="50" y="17"/>
                    <a:pt x="50" y="17"/>
                    <a:pt x="50" y="17"/>
                  </a:cubicBezTo>
                  <a:cubicBezTo>
                    <a:pt x="48" y="13"/>
                    <a:pt x="47" y="9"/>
                    <a:pt x="44" y="7"/>
                  </a:cubicBezTo>
                  <a:cubicBezTo>
                    <a:pt x="47" y="8"/>
                    <a:pt x="50" y="10"/>
                    <a:pt x="52" y="12"/>
                  </a:cubicBezTo>
                  <a:cubicBezTo>
                    <a:pt x="54" y="14"/>
                    <a:pt x="55" y="15"/>
                    <a:pt x="56" y="17"/>
                  </a:cubicBezTo>
                  <a:close/>
                  <a:moveTo>
                    <a:pt x="13" y="12"/>
                  </a:moveTo>
                  <a:cubicBezTo>
                    <a:pt x="15" y="10"/>
                    <a:pt x="18" y="8"/>
                    <a:pt x="20" y="7"/>
                  </a:cubicBezTo>
                  <a:cubicBezTo>
                    <a:pt x="18" y="9"/>
                    <a:pt x="17" y="13"/>
                    <a:pt x="15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0" y="15"/>
                    <a:pt x="11" y="14"/>
                    <a:pt x="13" y="12"/>
                  </a:cubicBezTo>
                  <a:close/>
                  <a:moveTo>
                    <a:pt x="9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7" y="51"/>
                    <a:pt x="18" y="54"/>
                    <a:pt x="20" y="57"/>
                  </a:cubicBezTo>
                  <a:cubicBezTo>
                    <a:pt x="18" y="55"/>
                    <a:pt x="15" y="54"/>
                    <a:pt x="13" y="51"/>
                  </a:cubicBezTo>
                  <a:cubicBezTo>
                    <a:pt x="11" y="50"/>
                    <a:pt x="10" y="48"/>
                    <a:pt x="9" y="47"/>
                  </a:cubicBezTo>
                  <a:close/>
                  <a:moveTo>
                    <a:pt x="52" y="51"/>
                  </a:moveTo>
                  <a:cubicBezTo>
                    <a:pt x="50" y="54"/>
                    <a:pt x="47" y="55"/>
                    <a:pt x="44" y="57"/>
                  </a:cubicBezTo>
                  <a:cubicBezTo>
                    <a:pt x="47" y="54"/>
                    <a:pt x="48" y="51"/>
                    <a:pt x="50" y="47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5" y="48"/>
                    <a:pt x="54" y="50"/>
                    <a:pt x="52" y="5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8" name="Freeform 194"/>
            <p:cNvSpPr>
              <a:spLocks noEditPoints="1"/>
            </p:cNvSpPr>
            <p:nvPr/>
          </p:nvSpPr>
          <p:spPr bwMode="auto">
            <a:xfrm>
              <a:off x="8362658" y="4502622"/>
              <a:ext cx="143869" cy="146805"/>
            </a:xfrm>
            <a:custGeom>
              <a:avLst/>
              <a:gdLst>
                <a:gd name="T0" fmla="*/ 30 w 60"/>
                <a:gd name="T1" fmla="*/ 0 h 61"/>
                <a:gd name="T2" fmla="*/ 0 w 60"/>
                <a:gd name="T3" fmla="*/ 31 h 61"/>
                <a:gd name="T4" fmla="*/ 30 w 60"/>
                <a:gd name="T5" fmla="*/ 61 h 61"/>
                <a:gd name="T6" fmla="*/ 60 w 60"/>
                <a:gd name="T7" fmla="*/ 31 h 61"/>
                <a:gd name="T8" fmla="*/ 30 w 60"/>
                <a:gd name="T9" fmla="*/ 0 h 61"/>
                <a:gd name="T10" fmla="*/ 30 w 60"/>
                <a:gd name="T11" fmla="*/ 55 h 61"/>
                <a:gd name="T12" fmla="*/ 5 w 60"/>
                <a:gd name="T13" fmla="*/ 31 h 61"/>
                <a:gd name="T14" fmla="*/ 30 w 60"/>
                <a:gd name="T15" fmla="*/ 6 h 61"/>
                <a:gd name="T16" fmla="*/ 55 w 60"/>
                <a:gd name="T17" fmla="*/ 31 h 61"/>
                <a:gd name="T18" fmla="*/ 30 w 60"/>
                <a:gd name="T19" fmla="*/ 55 h 61"/>
                <a:gd name="T20" fmla="*/ 26 w 60"/>
                <a:gd name="T21" fmla="*/ 15 h 61"/>
                <a:gd name="T22" fmla="*/ 34 w 60"/>
                <a:gd name="T23" fmla="*/ 15 h 61"/>
                <a:gd name="T24" fmla="*/ 34 w 60"/>
                <a:gd name="T25" fmla="*/ 23 h 61"/>
                <a:gd name="T26" fmla="*/ 26 w 60"/>
                <a:gd name="T27" fmla="*/ 23 h 61"/>
                <a:gd name="T28" fmla="*/ 26 w 60"/>
                <a:gd name="T29" fmla="*/ 15 h 61"/>
                <a:gd name="T30" fmla="*/ 38 w 60"/>
                <a:gd name="T31" fmla="*/ 46 h 61"/>
                <a:gd name="T32" fmla="*/ 22 w 60"/>
                <a:gd name="T33" fmla="*/ 46 h 61"/>
                <a:gd name="T34" fmla="*/ 22 w 60"/>
                <a:gd name="T35" fmla="*/ 42 h 61"/>
                <a:gd name="T36" fmla="*/ 26 w 60"/>
                <a:gd name="T37" fmla="*/ 42 h 61"/>
                <a:gd name="T38" fmla="*/ 26 w 60"/>
                <a:gd name="T39" fmla="*/ 31 h 61"/>
                <a:gd name="T40" fmla="*/ 22 w 60"/>
                <a:gd name="T41" fmla="*/ 31 h 61"/>
                <a:gd name="T42" fmla="*/ 22 w 60"/>
                <a:gd name="T43" fmla="*/ 27 h 61"/>
                <a:gd name="T44" fmla="*/ 34 w 60"/>
                <a:gd name="T45" fmla="*/ 27 h 61"/>
                <a:gd name="T46" fmla="*/ 34 w 60"/>
                <a:gd name="T47" fmla="*/ 42 h 61"/>
                <a:gd name="T48" fmla="*/ 38 w 60"/>
                <a:gd name="T49" fmla="*/ 42 h 61"/>
                <a:gd name="T50" fmla="*/ 38 w 60"/>
                <a:gd name="T51" fmla="*/ 4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0" h="61">
                  <a:moveTo>
                    <a:pt x="30" y="0"/>
                  </a:moveTo>
                  <a:cubicBezTo>
                    <a:pt x="13" y="0"/>
                    <a:pt x="0" y="14"/>
                    <a:pt x="0" y="31"/>
                  </a:cubicBezTo>
                  <a:cubicBezTo>
                    <a:pt x="0" y="47"/>
                    <a:pt x="13" y="61"/>
                    <a:pt x="30" y="61"/>
                  </a:cubicBezTo>
                  <a:cubicBezTo>
                    <a:pt x="47" y="61"/>
                    <a:pt x="60" y="47"/>
                    <a:pt x="60" y="31"/>
                  </a:cubicBezTo>
                  <a:cubicBezTo>
                    <a:pt x="60" y="14"/>
                    <a:pt x="47" y="0"/>
                    <a:pt x="30" y="0"/>
                  </a:cubicBezTo>
                  <a:close/>
                  <a:moveTo>
                    <a:pt x="30" y="55"/>
                  </a:moveTo>
                  <a:cubicBezTo>
                    <a:pt x="16" y="55"/>
                    <a:pt x="5" y="44"/>
                    <a:pt x="5" y="31"/>
                  </a:cubicBezTo>
                  <a:cubicBezTo>
                    <a:pt x="5" y="17"/>
                    <a:pt x="16" y="6"/>
                    <a:pt x="30" y="6"/>
                  </a:cubicBezTo>
                  <a:cubicBezTo>
                    <a:pt x="44" y="6"/>
                    <a:pt x="55" y="17"/>
                    <a:pt x="55" y="31"/>
                  </a:cubicBezTo>
                  <a:cubicBezTo>
                    <a:pt x="55" y="44"/>
                    <a:pt x="44" y="55"/>
                    <a:pt x="30" y="55"/>
                  </a:cubicBezTo>
                  <a:close/>
                  <a:moveTo>
                    <a:pt x="26" y="15"/>
                  </a:moveTo>
                  <a:cubicBezTo>
                    <a:pt x="34" y="15"/>
                    <a:pt x="34" y="15"/>
                    <a:pt x="34" y="15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26" y="23"/>
                    <a:pt x="26" y="23"/>
                    <a:pt x="26" y="23"/>
                  </a:cubicBezTo>
                  <a:lnTo>
                    <a:pt x="26" y="15"/>
                  </a:lnTo>
                  <a:close/>
                  <a:moveTo>
                    <a:pt x="38" y="46"/>
                  </a:moveTo>
                  <a:cubicBezTo>
                    <a:pt x="22" y="46"/>
                    <a:pt x="22" y="46"/>
                    <a:pt x="22" y="46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8" y="42"/>
                    <a:pt x="38" y="42"/>
                    <a:pt x="38" y="42"/>
                  </a:cubicBezTo>
                  <a:lnTo>
                    <a:pt x="38" y="4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49" name="Freeform 196"/>
            <p:cNvSpPr>
              <a:spLocks noEditPoints="1"/>
            </p:cNvSpPr>
            <p:nvPr/>
          </p:nvSpPr>
          <p:spPr bwMode="auto">
            <a:xfrm>
              <a:off x="7514125" y="4822657"/>
              <a:ext cx="165890" cy="164422"/>
            </a:xfrm>
            <a:custGeom>
              <a:avLst/>
              <a:gdLst>
                <a:gd name="T0" fmla="*/ 35 w 69"/>
                <a:gd name="T1" fmla="*/ 0 h 69"/>
                <a:gd name="T2" fmla="*/ 0 w 69"/>
                <a:gd name="T3" fmla="*/ 35 h 69"/>
                <a:gd name="T4" fmla="*/ 35 w 69"/>
                <a:gd name="T5" fmla="*/ 69 h 69"/>
                <a:gd name="T6" fmla="*/ 69 w 69"/>
                <a:gd name="T7" fmla="*/ 35 h 69"/>
                <a:gd name="T8" fmla="*/ 35 w 69"/>
                <a:gd name="T9" fmla="*/ 0 h 69"/>
                <a:gd name="T10" fmla="*/ 55 w 69"/>
                <a:gd name="T11" fmla="*/ 30 h 69"/>
                <a:gd name="T12" fmla="*/ 36 w 69"/>
                <a:gd name="T13" fmla="*/ 56 h 69"/>
                <a:gd name="T14" fmla="*/ 28 w 69"/>
                <a:gd name="T15" fmla="*/ 52 h 69"/>
                <a:gd name="T16" fmla="*/ 21 w 69"/>
                <a:gd name="T17" fmla="*/ 32 h 69"/>
                <a:gd name="T18" fmla="*/ 16 w 69"/>
                <a:gd name="T19" fmla="*/ 33 h 69"/>
                <a:gd name="T20" fmla="*/ 14 w 69"/>
                <a:gd name="T21" fmla="*/ 31 h 69"/>
                <a:gd name="T22" fmla="*/ 27 w 69"/>
                <a:gd name="T23" fmla="*/ 22 h 69"/>
                <a:gd name="T24" fmla="*/ 34 w 69"/>
                <a:gd name="T25" fmla="*/ 36 h 69"/>
                <a:gd name="T26" fmla="*/ 37 w 69"/>
                <a:gd name="T27" fmla="*/ 44 h 69"/>
                <a:gd name="T28" fmla="*/ 43 w 69"/>
                <a:gd name="T29" fmla="*/ 36 h 69"/>
                <a:gd name="T30" fmla="*/ 38 w 69"/>
                <a:gd name="T31" fmla="*/ 31 h 69"/>
                <a:gd name="T32" fmla="*/ 55 w 69"/>
                <a:gd name="T33" fmla="*/ 3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69">
                  <a:moveTo>
                    <a:pt x="35" y="0"/>
                  </a:moveTo>
                  <a:cubicBezTo>
                    <a:pt x="16" y="0"/>
                    <a:pt x="0" y="16"/>
                    <a:pt x="0" y="35"/>
                  </a:cubicBezTo>
                  <a:cubicBezTo>
                    <a:pt x="0" y="54"/>
                    <a:pt x="16" y="69"/>
                    <a:pt x="35" y="69"/>
                  </a:cubicBezTo>
                  <a:cubicBezTo>
                    <a:pt x="54" y="69"/>
                    <a:pt x="69" y="54"/>
                    <a:pt x="69" y="35"/>
                  </a:cubicBezTo>
                  <a:cubicBezTo>
                    <a:pt x="69" y="16"/>
                    <a:pt x="54" y="0"/>
                    <a:pt x="35" y="0"/>
                  </a:cubicBezTo>
                  <a:close/>
                  <a:moveTo>
                    <a:pt x="55" y="30"/>
                  </a:moveTo>
                  <a:cubicBezTo>
                    <a:pt x="53" y="43"/>
                    <a:pt x="40" y="54"/>
                    <a:pt x="36" y="56"/>
                  </a:cubicBezTo>
                  <a:cubicBezTo>
                    <a:pt x="32" y="58"/>
                    <a:pt x="29" y="55"/>
                    <a:pt x="28" y="52"/>
                  </a:cubicBezTo>
                  <a:cubicBezTo>
                    <a:pt x="26" y="49"/>
                    <a:pt x="22" y="33"/>
                    <a:pt x="21" y="32"/>
                  </a:cubicBezTo>
                  <a:cubicBezTo>
                    <a:pt x="19" y="30"/>
                    <a:pt x="16" y="33"/>
                    <a:pt x="16" y="33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21" y="23"/>
                    <a:pt x="27" y="22"/>
                  </a:cubicBezTo>
                  <a:cubicBezTo>
                    <a:pt x="32" y="21"/>
                    <a:pt x="32" y="30"/>
                    <a:pt x="34" y="36"/>
                  </a:cubicBezTo>
                  <a:cubicBezTo>
                    <a:pt x="35" y="41"/>
                    <a:pt x="36" y="44"/>
                    <a:pt x="37" y="44"/>
                  </a:cubicBezTo>
                  <a:cubicBezTo>
                    <a:pt x="38" y="44"/>
                    <a:pt x="40" y="41"/>
                    <a:pt x="43" y="36"/>
                  </a:cubicBezTo>
                  <a:cubicBezTo>
                    <a:pt x="45" y="32"/>
                    <a:pt x="42" y="28"/>
                    <a:pt x="38" y="31"/>
                  </a:cubicBezTo>
                  <a:cubicBezTo>
                    <a:pt x="40" y="20"/>
                    <a:pt x="57" y="17"/>
                    <a:pt x="55" y="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0" name="Freeform 206"/>
            <p:cNvSpPr>
              <a:spLocks noEditPoints="1"/>
            </p:cNvSpPr>
            <p:nvPr/>
          </p:nvSpPr>
          <p:spPr bwMode="auto">
            <a:xfrm>
              <a:off x="9849793" y="5205819"/>
              <a:ext cx="286271" cy="253972"/>
            </a:xfrm>
            <a:custGeom>
              <a:avLst/>
              <a:gdLst>
                <a:gd name="T0" fmla="*/ 50 w 119"/>
                <a:gd name="T1" fmla="*/ 0 h 106"/>
                <a:gd name="T2" fmla="*/ 50 w 119"/>
                <a:gd name="T3" fmla="*/ 0 h 106"/>
                <a:gd name="T4" fmla="*/ 99 w 119"/>
                <a:gd name="T5" fmla="*/ 40 h 106"/>
                <a:gd name="T6" fmla="*/ 50 w 119"/>
                <a:gd name="T7" fmla="*/ 81 h 106"/>
                <a:gd name="T8" fmla="*/ 42 w 119"/>
                <a:gd name="T9" fmla="*/ 80 h 106"/>
                <a:gd name="T10" fmla="*/ 7 w 119"/>
                <a:gd name="T11" fmla="*/ 93 h 106"/>
                <a:gd name="T12" fmla="*/ 7 w 119"/>
                <a:gd name="T13" fmla="*/ 90 h 106"/>
                <a:gd name="T14" fmla="*/ 19 w 119"/>
                <a:gd name="T15" fmla="*/ 74 h 106"/>
                <a:gd name="T16" fmla="*/ 18 w 119"/>
                <a:gd name="T17" fmla="*/ 72 h 106"/>
                <a:gd name="T18" fmla="*/ 0 w 119"/>
                <a:gd name="T19" fmla="*/ 40 h 106"/>
                <a:gd name="T20" fmla="*/ 50 w 119"/>
                <a:gd name="T21" fmla="*/ 0 h 106"/>
                <a:gd name="T22" fmla="*/ 103 w 119"/>
                <a:gd name="T23" fmla="*/ 90 h 106"/>
                <a:gd name="T24" fmla="*/ 113 w 119"/>
                <a:gd name="T25" fmla="*/ 104 h 106"/>
                <a:gd name="T26" fmla="*/ 113 w 119"/>
                <a:gd name="T27" fmla="*/ 106 h 106"/>
                <a:gd name="T28" fmla="*/ 83 w 119"/>
                <a:gd name="T29" fmla="*/ 95 h 106"/>
                <a:gd name="T30" fmla="*/ 76 w 119"/>
                <a:gd name="T31" fmla="*/ 96 h 106"/>
                <a:gd name="T32" fmla="*/ 50 w 119"/>
                <a:gd name="T33" fmla="*/ 88 h 106"/>
                <a:gd name="T34" fmla="*/ 90 w 119"/>
                <a:gd name="T35" fmla="*/ 75 h 106"/>
                <a:gd name="T36" fmla="*/ 103 w 119"/>
                <a:gd name="T37" fmla="*/ 60 h 106"/>
                <a:gd name="T38" fmla="*/ 107 w 119"/>
                <a:gd name="T39" fmla="*/ 40 h 106"/>
                <a:gd name="T40" fmla="*/ 107 w 119"/>
                <a:gd name="T41" fmla="*/ 37 h 106"/>
                <a:gd name="T42" fmla="*/ 119 w 119"/>
                <a:gd name="T43" fmla="*/ 61 h 106"/>
                <a:gd name="T44" fmla="*/ 103 w 119"/>
                <a:gd name="T45" fmla="*/ 88 h 106"/>
                <a:gd name="T46" fmla="*/ 103 w 119"/>
                <a:gd name="T47" fmla="*/ 9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9" h="106"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77" y="0"/>
                    <a:pt x="99" y="18"/>
                    <a:pt x="99" y="40"/>
                  </a:cubicBezTo>
                  <a:cubicBezTo>
                    <a:pt x="99" y="63"/>
                    <a:pt x="77" y="81"/>
                    <a:pt x="50" y="81"/>
                  </a:cubicBezTo>
                  <a:cubicBezTo>
                    <a:pt x="47" y="81"/>
                    <a:pt x="44" y="80"/>
                    <a:pt x="42" y="80"/>
                  </a:cubicBezTo>
                  <a:cubicBezTo>
                    <a:pt x="31" y="91"/>
                    <a:pt x="19" y="93"/>
                    <a:pt x="7" y="93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13" y="87"/>
                    <a:pt x="19" y="81"/>
                    <a:pt x="19" y="74"/>
                  </a:cubicBezTo>
                  <a:cubicBezTo>
                    <a:pt x="19" y="73"/>
                    <a:pt x="19" y="72"/>
                    <a:pt x="18" y="72"/>
                  </a:cubicBezTo>
                  <a:cubicBezTo>
                    <a:pt x="7" y="64"/>
                    <a:pt x="0" y="53"/>
                    <a:pt x="0" y="40"/>
                  </a:cubicBezTo>
                  <a:cubicBezTo>
                    <a:pt x="0" y="18"/>
                    <a:pt x="22" y="0"/>
                    <a:pt x="50" y="0"/>
                  </a:cubicBezTo>
                  <a:close/>
                  <a:moveTo>
                    <a:pt x="103" y="90"/>
                  </a:moveTo>
                  <a:cubicBezTo>
                    <a:pt x="103" y="96"/>
                    <a:pt x="107" y="101"/>
                    <a:pt x="113" y="104"/>
                  </a:cubicBezTo>
                  <a:cubicBezTo>
                    <a:pt x="113" y="106"/>
                    <a:pt x="113" y="106"/>
                    <a:pt x="113" y="106"/>
                  </a:cubicBezTo>
                  <a:cubicBezTo>
                    <a:pt x="102" y="106"/>
                    <a:pt x="92" y="104"/>
                    <a:pt x="83" y="95"/>
                  </a:cubicBezTo>
                  <a:cubicBezTo>
                    <a:pt x="81" y="95"/>
                    <a:pt x="79" y="96"/>
                    <a:pt x="76" y="96"/>
                  </a:cubicBezTo>
                  <a:cubicBezTo>
                    <a:pt x="66" y="96"/>
                    <a:pt x="57" y="93"/>
                    <a:pt x="50" y="88"/>
                  </a:cubicBezTo>
                  <a:cubicBezTo>
                    <a:pt x="65" y="88"/>
                    <a:pt x="79" y="84"/>
                    <a:pt x="90" y="75"/>
                  </a:cubicBezTo>
                  <a:cubicBezTo>
                    <a:pt x="95" y="71"/>
                    <a:pt x="100" y="65"/>
                    <a:pt x="103" y="60"/>
                  </a:cubicBezTo>
                  <a:cubicBezTo>
                    <a:pt x="106" y="54"/>
                    <a:pt x="107" y="47"/>
                    <a:pt x="107" y="40"/>
                  </a:cubicBezTo>
                  <a:cubicBezTo>
                    <a:pt x="107" y="39"/>
                    <a:pt x="107" y="38"/>
                    <a:pt x="107" y="37"/>
                  </a:cubicBezTo>
                  <a:cubicBezTo>
                    <a:pt x="115" y="43"/>
                    <a:pt x="119" y="52"/>
                    <a:pt x="119" y="61"/>
                  </a:cubicBezTo>
                  <a:cubicBezTo>
                    <a:pt x="119" y="72"/>
                    <a:pt x="113" y="82"/>
                    <a:pt x="103" y="88"/>
                  </a:cubicBezTo>
                  <a:cubicBezTo>
                    <a:pt x="103" y="89"/>
                    <a:pt x="103" y="89"/>
                    <a:pt x="103" y="9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1" name="Freeform 207"/>
            <p:cNvSpPr>
              <a:spLocks noEditPoints="1"/>
            </p:cNvSpPr>
            <p:nvPr/>
          </p:nvSpPr>
          <p:spPr bwMode="auto">
            <a:xfrm>
              <a:off x="9682435" y="4835870"/>
              <a:ext cx="167357" cy="168825"/>
            </a:xfrm>
            <a:custGeom>
              <a:avLst/>
              <a:gdLst>
                <a:gd name="T0" fmla="*/ 35 w 70"/>
                <a:gd name="T1" fmla="*/ 0 h 70"/>
                <a:gd name="T2" fmla="*/ 0 w 70"/>
                <a:gd name="T3" fmla="*/ 35 h 70"/>
                <a:gd name="T4" fmla="*/ 35 w 70"/>
                <a:gd name="T5" fmla="*/ 70 h 70"/>
                <a:gd name="T6" fmla="*/ 70 w 70"/>
                <a:gd name="T7" fmla="*/ 35 h 70"/>
                <a:gd name="T8" fmla="*/ 35 w 70"/>
                <a:gd name="T9" fmla="*/ 0 h 70"/>
                <a:gd name="T10" fmla="*/ 29 w 70"/>
                <a:gd name="T11" fmla="*/ 57 h 70"/>
                <a:gd name="T12" fmla="*/ 14 w 70"/>
                <a:gd name="T13" fmla="*/ 38 h 70"/>
                <a:gd name="T14" fmla="*/ 21 w 70"/>
                <a:gd name="T15" fmla="*/ 31 h 70"/>
                <a:gd name="T16" fmla="*/ 29 w 70"/>
                <a:gd name="T17" fmla="*/ 41 h 70"/>
                <a:gd name="T18" fmla="*/ 54 w 70"/>
                <a:gd name="T19" fmla="*/ 21 h 70"/>
                <a:gd name="T20" fmla="*/ 57 w 70"/>
                <a:gd name="T21" fmla="*/ 24 h 70"/>
                <a:gd name="T22" fmla="*/ 29 w 70"/>
                <a:gd name="T23" fmla="*/ 5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0">
                  <a:moveTo>
                    <a:pt x="35" y="0"/>
                  </a:moveTo>
                  <a:cubicBezTo>
                    <a:pt x="16" y="0"/>
                    <a:pt x="0" y="16"/>
                    <a:pt x="0" y="35"/>
                  </a:cubicBezTo>
                  <a:cubicBezTo>
                    <a:pt x="0" y="54"/>
                    <a:pt x="16" y="70"/>
                    <a:pt x="35" y="70"/>
                  </a:cubicBezTo>
                  <a:cubicBezTo>
                    <a:pt x="54" y="70"/>
                    <a:pt x="70" y="54"/>
                    <a:pt x="70" y="35"/>
                  </a:cubicBezTo>
                  <a:cubicBezTo>
                    <a:pt x="70" y="16"/>
                    <a:pt x="54" y="0"/>
                    <a:pt x="35" y="0"/>
                  </a:cubicBezTo>
                  <a:close/>
                  <a:moveTo>
                    <a:pt x="29" y="57"/>
                  </a:moveTo>
                  <a:cubicBezTo>
                    <a:pt x="14" y="38"/>
                    <a:pt x="14" y="38"/>
                    <a:pt x="14" y="38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7" y="24"/>
                    <a:pt x="57" y="24"/>
                    <a:pt x="57" y="24"/>
                  </a:cubicBezTo>
                  <a:lnTo>
                    <a:pt x="29" y="5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2" name="Freeform 208"/>
            <p:cNvSpPr>
              <a:spLocks noEditPoints="1"/>
            </p:cNvSpPr>
            <p:nvPr/>
          </p:nvSpPr>
          <p:spPr bwMode="auto">
            <a:xfrm>
              <a:off x="8869135" y="5114799"/>
              <a:ext cx="206996" cy="234889"/>
            </a:xfrm>
            <a:custGeom>
              <a:avLst/>
              <a:gdLst>
                <a:gd name="T0" fmla="*/ 55 w 86"/>
                <a:gd name="T1" fmla="*/ 14 h 98"/>
                <a:gd name="T2" fmla="*/ 55 w 86"/>
                <a:gd name="T3" fmla="*/ 27 h 98"/>
                <a:gd name="T4" fmla="*/ 65 w 86"/>
                <a:gd name="T5" fmla="*/ 33 h 98"/>
                <a:gd name="T6" fmla="*/ 74 w 86"/>
                <a:gd name="T7" fmla="*/ 55 h 98"/>
                <a:gd name="T8" fmla="*/ 65 w 86"/>
                <a:gd name="T9" fmla="*/ 77 h 98"/>
                <a:gd name="T10" fmla="*/ 43 w 86"/>
                <a:gd name="T11" fmla="*/ 85 h 98"/>
                <a:gd name="T12" fmla="*/ 22 w 86"/>
                <a:gd name="T13" fmla="*/ 77 h 98"/>
                <a:gd name="T14" fmla="*/ 13 w 86"/>
                <a:gd name="T15" fmla="*/ 55 h 98"/>
                <a:gd name="T16" fmla="*/ 22 w 86"/>
                <a:gd name="T17" fmla="*/ 33 h 98"/>
                <a:gd name="T18" fmla="*/ 31 w 86"/>
                <a:gd name="T19" fmla="*/ 27 h 98"/>
                <a:gd name="T20" fmla="*/ 31 w 86"/>
                <a:gd name="T21" fmla="*/ 14 h 98"/>
                <a:gd name="T22" fmla="*/ 0 w 86"/>
                <a:gd name="T23" fmla="*/ 55 h 98"/>
                <a:gd name="T24" fmla="*/ 43 w 86"/>
                <a:gd name="T25" fmla="*/ 98 h 98"/>
                <a:gd name="T26" fmla="*/ 86 w 86"/>
                <a:gd name="T27" fmla="*/ 55 h 98"/>
                <a:gd name="T28" fmla="*/ 55 w 86"/>
                <a:gd name="T29" fmla="*/ 14 h 98"/>
                <a:gd name="T30" fmla="*/ 37 w 86"/>
                <a:gd name="T31" fmla="*/ 0 h 98"/>
                <a:gd name="T32" fmla="*/ 49 w 86"/>
                <a:gd name="T33" fmla="*/ 0 h 98"/>
                <a:gd name="T34" fmla="*/ 49 w 86"/>
                <a:gd name="T35" fmla="*/ 49 h 98"/>
                <a:gd name="T36" fmla="*/ 37 w 86"/>
                <a:gd name="T37" fmla="*/ 49 h 98"/>
                <a:gd name="T38" fmla="*/ 37 w 86"/>
                <a:gd name="T3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6" h="98">
                  <a:moveTo>
                    <a:pt x="55" y="14"/>
                  </a:moveTo>
                  <a:cubicBezTo>
                    <a:pt x="55" y="27"/>
                    <a:pt x="55" y="27"/>
                    <a:pt x="55" y="27"/>
                  </a:cubicBezTo>
                  <a:cubicBezTo>
                    <a:pt x="59" y="28"/>
                    <a:pt x="62" y="31"/>
                    <a:pt x="65" y="33"/>
                  </a:cubicBezTo>
                  <a:cubicBezTo>
                    <a:pt x="71" y="39"/>
                    <a:pt x="74" y="47"/>
                    <a:pt x="74" y="55"/>
                  </a:cubicBezTo>
                  <a:cubicBezTo>
                    <a:pt x="74" y="63"/>
                    <a:pt x="71" y="71"/>
                    <a:pt x="65" y="77"/>
                  </a:cubicBezTo>
                  <a:cubicBezTo>
                    <a:pt x="59" y="82"/>
                    <a:pt x="51" y="85"/>
                    <a:pt x="43" y="85"/>
                  </a:cubicBezTo>
                  <a:cubicBezTo>
                    <a:pt x="35" y="85"/>
                    <a:pt x="27" y="82"/>
                    <a:pt x="22" y="77"/>
                  </a:cubicBezTo>
                  <a:cubicBezTo>
                    <a:pt x="16" y="71"/>
                    <a:pt x="13" y="63"/>
                    <a:pt x="13" y="55"/>
                  </a:cubicBezTo>
                  <a:cubicBezTo>
                    <a:pt x="13" y="47"/>
                    <a:pt x="16" y="39"/>
                    <a:pt x="22" y="33"/>
                  </a:cubicBezTo>
                  <a:cubicBezTo>
                    <a:pt x="24" y="31"/>
                    <a:pt x="27" y="28"/>
                    <a:pt x="31" y="27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13" y="19"/>
                    <a:pt x="0" y="36"/>
                    <a:pt x="0" y="55"/>
                  </a:cubicBezTo>
                  <a:cubicBezTo>
                    <a:pt x="0" y="79"/>
                    <a:pt x="20" y="98"/>
                    <a:pt x="43" y="98"/>
                  </a:cubicBezTo>
                  <a:cubicBezTo>
                    <a:pt x="67" y="98"/>
                    <a:pt x="86" y="79"/>
                    <a:pt x="86" y="55"/>
                  </a:cubicBezTo>
                  <a:cubicBezTo>
                    <a:pt x="86" y="36"/>
                    <a:pt x="73" y="19"/>
                    <a:pt x="55" y="14"/>
                  </a:cubicBezTo>
                  <a:close/>
                  <a:moveTo>
                    <a:pt x="37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37" y="49"/>
                    <a:pt x="37" y="49"/>
                    <a:pt x="37" y="49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3" name="Freeform 209"/>
            <p:cNvSpPr>
              <a:spLocks/>
            </p:cNvSpPr>
            <p:nvPr/>
          </p:nvSpPr>
          <p:spPr bwMode="auto">
            <a:xfrm>
              <a:off x="8612226" y="5357028"/>
              <a:ext cx="278929" cy="233420"/>
            </a:xfrm>
            <a:custGeom>
              <a:avLst/>
              <a:gdLst>
                <a:gd name="T0" fmla="*/ 57 w 116"/>
                <a:gd name="T1" fmla="*/ 1 h 97"/>
                <a:gd name="T2" fmla="*/ 48 w 116"/>
                <a:gd name="T3" fmla="*/ 8 h 97"/>
                <a:gd name="T4" fmla="*/ 55 w 116"/>
                <a:gd name="T5" fmla="*/ 18 h 97"/>
                <a:gd name="T6" fmla="*/ 85 w 116"/>
                <a:gd name="T7" fmla="*/ 22 h 97"/>
                <a:gd name="T8" fmla="*/ 5 w 116"/>
                <a:gd name="T9" fmla="*/ 81 h 97"/>
                <a:gd name="T10" fmla="*/ 3 w 116"/>
                <a:gd name="T11" fmla="*/ 93 h 97"/>
                <a:gd name="T12" fmla="*/ 8 w 116"/>
                <a:gd name="T13" fmla="*/ 96 h 97"/>
                <a:gd name="T14" fmla="*/ 15 w 116"/>
                <a:gd name="T15" fmla="*/ 95 h 97"/>
                <a:gd name="T16" fmla="*/ 95 w 116"/>
                <a:gd name="T17" fmla="*/ 36 h 97"/>
                <a:gd name="T18" fmla="*/ 90 w 116"/>
                <a:gd name="T19" fmla="*/ 66 h 97"/>
                <a:gd name="T20" fmla="*/ 97 w 116"/>
                <a:gd name="T21" fmla="*/ 76 h 97"/>
                <a:gd name="T22" fmla="*/ 107 w 116"/>
                <a:gd name="T23" fmla="*/ 69 h 97"/>
                <a:gd name="T24" fmla="*/ 116 w 116"/>
                <a:gd name="T25" fmla="*/ 10 h 97"/>
                <a:gd name="T26" fmla="*/ 57 w 116"/>
                <a:gd name="T27" fmla="*/ 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97">
                  <a:moveTo>
                    <a:pt x="57" y="1"/>
                  </a:moveTo>
                  <a:cubicBezTo>
                    <a:pt x="53" y="0"/>
                    <a:pt x="48" y="3"/>
                    <a:pt x="48" y="8"/>
                  </a:cubicBezTo>
                  <a:cubicBezTo>
                    <a:pt x="47" y="13"/>
                    <a:pt x="50" y="17"/>
                    <a:pt x="55" y="18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1" y="84"/>
                    <a:pt x="0" y="89"/>
                    <a:pt x="3" y="93"/>
                  </a:cubicBezTo>
                  <a:cubicBezTo>
                    <a:pt x="4" y="95"/>
                    <a:pt x="6" y="96"/>
                    <a:pt x="8" y="96"/>
                  </a:cubicBezTo>
                  <a:cubicBezTo>
                    <a:pt x="10" y="97"/>
                    <a:pt x="13" y="96"/>
                    <a:pt x="15" y="95"/>
                  </a:cubicBezTo>
                  <a:cubicBezTo>
                    <a:pt x="95" y="36"/>
                    <a:pt x="95" y="36"/>
                    <a:pt x="95" y="36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71"/>
                    <a:pt x="93" y="75"/>
                    <a:pt x="97" y="76"/>
                  </a:cubicBezTo>
                  <a:cubicBezTo>
                    <a:pt x="102" y="76"/>
                    <a:pt x="106" y="73"/>
                    <a:pt x="107" y="69"/>
                  </a:cubicBezTo>
                  <a:cubicBezTo>
                    <a:pt x="116" y="10"/>
                    <a:pt x="116" y="10"/>
                    <a:pt x="116" y="10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4" name="Freeform 210"/>
            <p:cNvSpPr>
              <a:spLocks noEditPoints="1"/>
            </p:cNvSpPr>
            <p:nvPr/>
          </p:nvSpPr>
          <p:spPr bwMode="auto">
            <a:xfrm>
              <a:off x="9234680" y="5013504"/>
              <a:ext cx="239293" cy="256909"/>
            </a:xfrm>
            <a:custGeom>
              <a:avLst/>
              <a:gdLst>
                <a:gd name="T0" fmla="*/ 90 w 100"/>
                <a:gd name="T1" fmla="*/ 0 h 107"/>
                <a:gd name="T2" fmla="*/ 10 w 100"/>
                <a:gd name="T3" fmla="*/ 0 h 107"/>
                <a:gd name="T4" fmla="*/ 0 w 100"/>
                <a:gd name="T5" fmla="*/ 10 h 107"/>
                <a:gd name="T6" fmla="*/ 0 w 100"/>
                <a:gd name="T7" fmla="*/ 97 h 107"/>
                <a:gd name="T8" fmla="*/ 10 w 100"/>
                <a:gd name="T9" fmla="*/ 107 h 107"/>
                <a:gd name="T10" fmla="*/ 90 w 100"/>
                <a:gd name="T11" fmla="*/ 107 h 107"/>
                <a:gd name="T12" fmla="*/ 100 w 100"/>
                <a:gd name="T13" fmla="*/ 97 h 107"/>
                <a:gd name="T14" fmla="*/ 100 w 100"/>
                <a:gd name="T15" fmla="*/ 10 h 107"/>
                <a:gd name="T16" fmla="*/ 90 w 100"/>
                <a:gd name="T17" fmla="*/ 0 h 107"/>
                <a:gd name="T18" fmla="*/ 86 w 100"/>
                <a:gd name="T19" fmla="*/ 93 h 107"/>
                <a:gd name="T20" fmla="*/ 13 w 100"/>
                <a:gd name="T21" fmla="*/ 93 h 107"/>
                <a:gd name="T22" fmla="*/ 13 w 100"/>
                <a:gd name="T23" fmla="*/ 13 h 107"/>
                <a:gd name="T24" fmla="*/ 86 w 100"/>
                <a:gd name="T25" fmla="*/ 13 h 107"/>
                <a:gd name="T26" fmla="*/ 86 w 100"/>
                <a:gd name="T27" fmla="*/ 93 h 107"/>
                <a:gd name="T28" fmla="*/ 26 w 100"/>
                <a:gd name="T29" fmla="*/ 47 h 107"/>
                <a:gd name="T30" fmla="*/ 73 w 100"/>
                <a:gd name="T31" fmla="*/ 47 h 107"/>
                <a:gd name="T32" fmla="*/ 73 w 100"/>
                <a:gd name="T33" fmla="*/ 53 h 107"/>
                <a:gd name="T34" fmla="*/ 26 w 100"/>
                <a:gd name="T35" fmla="*/ 53 h 107"/>
                <a:gd name="T36" fmla="*/ 26 w 100"/>
                <a:gd name="T37" fmla="*/ 47 h 107"/>
                <a:gd name="T38" fmla="*/ 26 w 100"/>
                <a:gd name="T39" fmla="*/ 60 h 107"/>
                <a:gd name="T40" fmla="*/ 73 w 100"/>
                <a:gd name="T41" fmla="*/ 60 h 107"/>
                <a:gd name="T42" fmla="*/ 73 w 100"/>
                <a:gd name="T43" fmla="*/ 67 h 107"/>
                <a:gd name="T44" fmla="*/ 26 w 100"/>
                <a:gd name="T45" fmla="*/ 67 h 107"/>
                <a:gd name="T46" fmla="*/ 26 w 100"/>
                <a:gd name="T47" fmla="*/ 60 h 107"/>
                <a:gd name="T48" fmla="*/ 26 w 100"/>
                <a:gd name="T49" fmla="*/ 73 h 107"/>
                <a:gd name="T50" fmla="*/ 73 w 100"/>
                <a:gd name="T51" fmla="*/ 73 h 107"/>
                <a:gd name="T52" fmla="*/ 73 w 100"/>
                <a:gd name="T53" fmla="*/ 80 h 107"/>
                <a:gd name="T54" fmla="*/ 26 w 100"/>
                <a:gd name="T55" fmla="*/ 80 h 107"/>
                <a:gd name="T56" fmla="*/ 26 w 100"/>
                <a:gd name="T57" fmla="*/ 73 h 107"/>
                <a:gd name="T58" fmla="*/ 26 w 100"/>
                <a:gd name="T59" fmla="*/ 33 h 107"/>
                <a:gd name="T60" fmla="*/ 73 w 100"/>
                <a:gd name="T61" fmla="*/ 33 h 107"/>
                <a:gd name="T62" fmla="*/ 73 w 100"/>
                <a:gd name="T63" fmla="*/ 40 h 107"/>
                <a:gd name="T64" fmla="*/ 26 w 100"/>
                <a:gd name="T65" fmla="*/ 40 h 107"/>
                <a:gd name="T66" fmla="*/ 26 w 100"/>
                <a:gd name="T67" fmla="*/ 3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0" h="107">
                  <a:moveTo>
                    <a:pt x="9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7"/>
                    <a:pt x="10" y="107"/>
                  </a:cubicBezTo>
                  <a:cubicBezTo>
                    <a:pt x="90" y="107"/>
                    <a:pt x="90" y="107"/>
                    <a:pt x="90" y="107"/>
                  </a:cubicBezTo>
                  <a:cubicBezTo>
                    <a:pt x="95" y="107"/>
                    <a:pt x="100" y="102"/>
                    <a:pt x="100" y="97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5"/>
                    <a:pt x="95" y="0"/>
                    <a:pt x="90" y="0"/>
                  </a:cubicBezTo>
                  <a:close/>
                  <a:moveTo>
                    <a:pt x="86" y="93"/>
                  </a:moveTo>
                  <a:cubicBezTo>
                    <a:pt x="13" y="93"/>
                    <a:pt x="13" y="93"/>
                    <a:pt x="13" y="9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86" y="13"/>
                    <a:pt x="86" y="13"/>
                    <a:pt x="86" y="13"/>
                  </a:cubicBezTo>
                  <a:lnTo>
                    <a:pt x="86" y="93"/>
                  </a:lnTo>
                  <a:close/>
                  <a:moveTo>
                    <a:pt x="26" y="47"/>
                  </a:moveTo>
                  <a:cubicBezTo>
                    <a:pt x="73" y="47"/>
                    <a:pt x="73" y="47"/>
                    <a:pt x="73" y="47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26" y="53"/>
                    <a:pt x="26" y="53"/>
                    <a:pt x="26" y="53"/>
                  </a:cubicBezTo>
                  <a:lnTo>
                    <a:pt x="26" y="47"/>
                  </a:lnTo>
                  <a:close/>
                  <a:moveTo>
                    <a:pt x="26" y="60"/>
                  </a:moveTo>
                  <a:cubicBezTo>
                    <a:pt x="73" y="60"/>
                    <a:pt x="73" y="60"/>
                    <a:pt x="73" y="60"/>
                  </a:cubicBezTo>
                  <a:cubicBezTo>
                    <a:pt x="73" y="67"/>
                    <a:pt x="73" y="67"/>
                    <a:pt x="73" y="67"/>
                  </a:cubicBezTo>
                  <a:cubicBezTo>
                    <a:pt x="26" y="67"/>
                    <a:pt x="26" y="67"/>
                    <a:pt x="26" y="67"/>
                  </a:cubicBezTo>
                  <a:lnTo>
                    <a:pt x="26" y="60"/>
                  </a:lnTo>
                  <a:close/>
                  <a:moveTo>
                    <a:pt x="26" y="73"/>
                  </a:moveTo>
                  <a:cubicBezTo>
                    <a:pt x="73" y="73"/>
                    <a:pt x="73" y="73"/>
                    <a:pt x="73" y="73"/>
                  </a:cubicBezTo>
                  <a:cubicBezTo>
                    <a:pt x="73" y="80"/>
                    <a:pt x="73" y="80"/>
                    <a:pt x="73" y="80"/>
                  </a:cubicBezTo>
                  <a:cubicBezTo>
                    <a:pt x="26" y="80"/>
                    <a:pt x="26" y="80"/>
                    <a:pt x="26" y="80"/>
                  </a:cubicBezTo>
                  <a:lnTo>
                    <a:pt x="26" y="73"/>
                  </a:lnTo>
                  <a:close/>
                  <a:moveTo>
                    <a:pt x="26" y="33"/>
                  </a:moveTo>
                  <a:cubicBezTo>
                    <a:pt x="73" y="33"/>
                    <a:pt x="73" y="33"/>
                    <a:pt x="73" y="33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26" y="40"/>
                    <a:pt x="26" y="40"/>
                    <a:pt x="26" y="40"/>
                  </a:cubicBezTo>
                  <a:lnTo>
                    <a:pt x="26" y="3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5" name="Freeform 211"/>
            <p:cNvSpPr>
              <a:spLocks/>
            </p:cNvSpPr>
            <p:nvPr/>
          </p:nvSpPr>
          <p:spPr bwMode="auto">
            <a:xfrm>
              <a:off x="9535630" y="5045801"/>
              <a:ext cx="274526" cy="273057"/>
            </a:xfrm>
            <a:custGeom>
              <a:avLst/>
              <a:gdLst>
                <a:gd name="T0" fmla="*/ 86 w 114"/>
                <a:gd name="T1" fmla="*/ 72 h 114"/>
                <a:gd name="T2" fmla="*/ 66 w 114"/>
                <a:gd name="T3" fmla="*/ 52 h 114"/>
                <a:gd name="T4" fmla="*/ 114 w 114"/>
                <a:gd name="T5" fmla="*/ 16 h 114"/>
                <a:gd name="T6" fmla="*/ 100 w 114"/>
                <a:gd name="T7" fmla="*/ 2 h 114"/>
                <a:gd name="T8" fmla="*/ 40 w 114"/>
                <a:gd name="T9" fmla="*/ 26 h 114"/>
                <a:gd name="T10" fmla="*/ 21 w 114"/>
                <a:gd name="T11" fmla="*/ 7 h 114"/>
                <a:gd name="T12" fmla="*/ 4 w 114"/>
                <a:gd name="T13" fmla="*/ 4 h 114"/>
                <a:gd name="T14" fmla="*/ 7 w 114"/>
                <a:gd name="T15" fmla="*/ 21 h 114"/>
                <a:gd name="T16" fmla="*/ 26 w 114"/>
                <a:gd name="T17" fmla="*/ 40 h 114"/>
                <a:gd name="T18" fmla="*/ 2 w 114"/>
                <a:gd name="T19" fmla="*/ 100 h 114"/>
                <a:gd name="T20" fmla="*/ 16 w 114"/>
                <a:gd name="T21" fmla="*/ 114 h 114"/>
                <a:gd name="T22" fmla="*/ 52 w 114"/>
                <a:gd name="T23" fmla="*/ 66 h 114"/>
                <a:gd name="T24" fmla="*/ 72 w 114"/>
                <a:gd name="T25" fmla="*/ 86 h 114"/>
                <a:gd name="T26" fmla="*/ 72 w 114"/>
                <a:gd name="T27" fmla="*/ 114 h 114"/>
                <a:gd name="T28" fmla="*/ 86 w 114"/>
                <a:gd name="T29" fmla="*/ 114 h 114"/>
                <a:gd name="T30" fmla="*/ 93 w 114"/>
                <a:gd name="T31" fmla="*/ 93 h 114"/>
                <a:gd name="T32" fmla="*/ 114 w 114"/>
                <a:gd name="T33" fmla="*/ 86 h 114"/>
                <a:gd name="T34" fmla="*/ 114 w 114"/>
                <a:gd name="T35" fmla="*/ 72 h 114"/>
                <a:gd name="T36" fmla="*/ 86 w 114"/>
                <a:gd name="T37" fmla="*/ 72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114">
                  <a:moveTo>
                    <a:pt x="86" y="72"/>
                  </a:moveTo>
                  <a:cubicBezTo>
                    <a:pt x="66" y="52"/>
                    <a:pt x="66" y="52"/>
                    <a:pt x="66" y="52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6" y="2"/>
                    <a:pt x="8" y="0"/>
                    <a:pt x="4" y="4"/>
                  </a:cubicBezTo>
                  <a:cubicBezTo>
                    <a:pt x="0" y="8"/>
                    <a:pt x="2" y="16"/>
                    <a:pt x="7" y="2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" y="100"/>
                    <a:pt x="2" y="100"/>
                    <a:pt x="2" y="100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72" y="86"/>
                    <a:pt x="72" y="86"/>
                    <a:pt x="72" y="86"/>
                  </a:cubicBezTo>
                  <a:cubicBezTo>
                    <a:pt x="72" y="114"/>
                    <a:pt x="72" y="114"/>
                    <a:pt x="72" y="114"/>
                  </a:cubicBezTo>
                  <a:cubicBezTo>
                    <a:pt x="86" y="114"/>
                    <a:pt x="86" y="114"/>
                    <a:pt x="86" y="114"/>
                  </a:cubicBezTo>
                  <a:cubicBezTo>
                    <a:pt x="93" y="93"/>
                    <a:pt x="93" y="93"/>
                    <a:pt x="93" y="93"/>
                  </a:cubicBezTo>
                  <a:cubicBezTo>
                    <a:pt x="114" y="86"/>
                    <a:pt x="114" y="86"/>
                    <a:pt x="114" y="86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86" y="72"/>
                    <a:pt x="86" y="72"/>
                    <a:pt x="86" y="7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6" name="Freeform 212"/>
            <p:cNvSpPr>
              <a:spLocks/>
            </p:cNvSpPr>
            <p:nvPr/>
          </p:nvSpPr>
          <p:spPr bwMode="auto">
            <a:xfrm>
              <a:off x="9553246" y="5383453"/>
              <a:ext cx="258377" cy="211399"/>
            </a:xfrm>
            <a:custGeom>
              <a:avLst/>
              <a:gdLst>
                <a:gd name="T0" fmla="*/ 108 w 108"/>
                <a:gd name="T1" fmla="*/ 11 h 88"/>
                <a:gd name="T2" fmla="*/ 96 w 108"/>
                <a:gd name="T3" fmla="*/ 14 h 88"/>
                <a:gd name="T4" fmla="*/ 105 w 108"/>
                <a:gd name="T5" fmla="*/ 2 h 88"/>
                <a:gd name="T6" fmla="*/ 91 w 108"/>
                <a:gd name="T7" fmla="*/ 7 h 88"/>
                <a:gd name="T8" fmla="*/ 75 w 108"/>
                <a:gd name="T9" fmla="*/ 0 h 88"/>
                <a:gd name="T10" fmla="*/ 53 w 108"/>
                <a:gd name="T11" fmla="*/ 22 h 88"/>
                <a:gd name="T12" fmla="*/ 54 w 108"/>
                <a:gd name="T13" fmla="*/ 27 h 88"/>
                <a:gd name="T14" fmla="*/ 8 w 108"/>
                <a:gd name="T15" fmla="*/ 4 h 88"/>
                <a:gd name="T16" fmla="*/ 5 w 108"/>
                <a:gd name="T17" fmla="*/ 15 h 88"/>
                <a:gd name="T18" fmla="*/ 15 w 108"/>
                <a:gd name="T19" fmla="*/ 34 h 88"/>
                <a:gd name="T20" fmla="*/ 5 w 108"/>
                <a:gd name="T21" fmla="*/ 31 h 88"/>
                <a:gd name="T22" fmla="*/ 5 w 108"/>
                <a:gd name="T23" fmla="*/ 31 h 88"/>
                <a:gd name="T24" fmla="*/ 23 w 108"/>
                <a:gd name="T25" fmla="*/ 53 h 88"/>
                <a:gd name="T26" fmla="*/ 17 w 108"/>
                <a:gd name="T27" fmla="*/ 54 h 88"/>
                <a:gd name="T28" fmla="*/ 13 w 108"/>
                <a:gd name="T29" fmla="*/ 53 h 88"/>
                <a:gd name="T30" fmla="*/ 33 w 108"/>
                <a:gd name="T31" fmla="*/ 69 h 88"/>
                <a:gd name="T32" fmla="*/ 6 w 108"/>
                <a:gd name="T33" fmla="*/ 78 h 88"/>
                <a:gd name="T34" fmla="*/ 0 w 108"/>
                <a:gd name="T35" fmla="*/ 78 h 88"/>
                <a:gd name="T36" fmla="*/ 34 w 108"/>
                <a:gd name="T37" fmla="*/ 88 h 88"/>
                <a:gd name="T38" fmla="*/ 97 w 108"/>
                <a:gd name="T39" fmla="*/ 25 h 88"/>
                <a:gd name="T40" fmla="*/ 97 w 108"/>
                <a:gd name="T41" fmla="*/ 22 h 88"/>
                <a:gd name="T42" fmla="*/ 108 w 108"/>
                <a:gd name="T43" fmla="*/ 1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8" h="88">
                  <a:moveTo>
                    <a:pt x="108" y="11"/>
                  </a:moveTo>
                  <a:cubicBezTo>
                    <a:pt x="104" y="12"/>
                    <a:pt x="100" y="13"/>
                    <a:pt x="96" y="14"/>
                  </a:cubicBezTo>
                  <a:cubicBezTo>
                    <a:pt x="100" y="11"/>
                    <a:pt x="104" y="7"/>
                    <a:pt x="105" y="2"/>
                  </a:cubicBezTo>
                  <a:cubicBezTo>
                    <a:pt x="101" y="4"/>
                    <a:pt x="96" y="6"/>
                    <a:pt x="91" y="7"/>
                  </a:cubicBezTo>
                  <a:cubicBezTo>
                    <a:pt x="87" y="3"/>
                    <a:pt x="81" y="0"/>
                    <a:pt x="75" y="0"/>
                  </a:cubicBezTo>
                  <a:cubicBezTo>
                    <a:pt x="63" y="0"/>
                    <a:pt x="53" y="10"/>
                    <a:pt x="53" y="22"/>
                  </a:cubicBezTo>
                  <a:cubicBezTo>
                    <a:pt x="53" y="24"/>
                    <a:pt x="53" y="26"/>
                    <a:pt x="54" y="27"/>
                  </a:cubicBezTo>
                  <a:cubicBezTo>
                    <a:pt x="35" y="26"/>
                    <a:pt x="19" y="18"/>
                    <a:pt x="8" y="4"/>
                  </a:cubicBezTo>
                  <a:cubicBezTo>
                    <a:pt x="6" y="7"/>
                    <a:pt x="5" y="11"/>
                    <a:pt x="5" y="15"/>
                  </a:cubicBezTo>
                  <a:cubicBezTo>
                    <a:pt x="5" y="23"/>
                    <a:pt x="9" y="30"/>
                    <a:pt x="15" y="34"/>
                  </a:cubicBezTo>
                  <a:cubicBezTo>
                    <a:pt x="11" y="34"/>
                    <a:pt x="8" y="33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42"/>
                    <a:pt x="12" y="51"/>
                    <a:pt x="23" y="53"/>
                  </a:cubicBezTo>
                  <a:cubicBezTo>
                    <a:pt x="21" y="53"/>
                    <a:pt x="19" y="54"/>
                    <a:pt x="17" y="54"/>
                  </a:cubicBezTo>
                  <a:cubicBezTo>
                    <a:pt x="15" y="54"/>
                    <a:pt x="14" y="54"/>
                    <a:pt x="13" y="53"/>
                  </a:cubicBezTo>
                  <a:cubicBezTo>
                    <a:pt x="15" y="62"/>
                    <a:pt x="23" y="69"/>
                    <a:pt x="33" y="69"/>
                  </a:cubicBezTo>
                  <a:cubicBezTo>
                    <a:pt x="26" y="75"/>
                    <a:pt x="16" y="78"/>
                    <a:pt x="6" y="78"/>
                  </a:cubicBezTo>
                  <a:cubicBezTo>
                    <a:pt x="4" y="78"/>
                    <a:pt x="2" y="78"/>
                    <a:pt x="0" y="78"/>
                  </a:cubicBezTo>
                  <a:cubicBezTo>
                    <a:pt x="10" y="84"/>
                    <a:pt x="22" y="88"/>
                    <a:pt x="34" y="88"/>
                  </a:cubicBezTo>
                  <a:cubicBezTo>
                    <a:pt x="75" y="88"/>
                    <a:pt x="97" y="54"/>
                    <a:pt x="97" y="25"/>
                  </a:cubicBezTo>
                  <a:cubicBezTo>
                    <a:pt x="97" y="24"/>
                    <a:pt x="97" y="23"/>
                    <a:pt x="97" y="22"/>
                  </a:cubicBezTo>
                  <a:cubicBezTo>
                    <a:pt x="102" y="19"/>
                    <a:pt x="105" y="15"/>
                    <a:pt x="108" y="1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7" name="Freeform 213"/>
            <p:cNvSpPr>
              <a:spLocks/>
            </p:cNvSpPr>
            <p:nvPr/>
          </p:nvSpPr>
          <p:spPr bwMode="auto">
            <a:xfrm>
              <a:off x="9936409" y="5515577"/>
              <a:ext cx="182039" cy="189378"/>
            </a:xfrm>
            <a:custGeom>
              <a:avLst/>
              <a:gdLst>
                <a:gd name="T0" fmla="*/ 66 w 124"/>
                <a:gd name="T1" fmla="*/ 0 h 129"/>
                <a:gd name="T2" fmla="*/ 66 w 124"/>
                <a:gd name="T3" fmla="*/ 59 h 129"/>
                <a:gd name="T4" fmla="*/ 124 w 124"/>
                <a:gd name="T5" fmla="*/ 0 h 129"/>
                <a:gd name="T6" fmla="*/ 124 w 124"/>
                <a:gd name="T7" fmla="*/ 129 h 129"/>
                <a:gd name="T8" fmla="*/ 66 w 124"/>
                <a:gd name="T9" fmla="*/ 70 h 129"/>
                <a:gd name="T10" fmla="*/ 66 w 124"/>
                <a:gd name="T11" fmla="*/ 129 h 129"/>
                <a:gd name="T12" fmla="*/ 0 w 124"/>
                <a:gd name="T13" fmla="*/ 64 h 129"/>
                <a:gd name="T14" fmla="*/ 66 w 124"/>
                <a:gd name="T1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29">
                  <a:moveTo>
                    <a:pt x="66" y="0"/>
                  </a:moveTo>
                  <a:lnTo>
                    <a:pt x="66" y="59"/>
                  </a:lnTo>
                  <a:lnTo>
                    <a:pt x="124" y="0"/>
                  </a:lnTo>
                  <a:lnTo>
                    <a:pt x="124" y="129"/>
                  </a:lnTo>
                  <a:lnTo>
                    <a:pt x="66" y="70"/>
                  </a:lnTo>
                  <a:lnTo>
                    <a:pt x="66" y="129"/>
                  </a:lnTo>
                  <a:lnTo>
                    <a:pt x="0" y="64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8" name="Freeform 214"/>
            <p:cNvSpPr>
              <a:spLocks noEditPoints="1"/>
            </p:cNvSpPr>
            <p:nvPr/>
          </p:nvSpPr>
          <p:spPr bwMode="auto">
            <a:xfrm>
              <a:off x="9607565" y="5553747"/>
              <a:ext cx="274526" cy="273057"/>
            </a:xfrm>
            <a:custGeom>
              <a:avLst/>
              <a:gdLst>
                <a:gd name="T0" fmla="*/ 0 w 114"/>
                <a:gd name="T1" fmla="*/ 83 h 114"/>
                <a:gd name="T2" fmla="*/ 10 w 114"/>
                <a:gd name="T3" fmla="*/ 93 h 114"/>
                <a:gd name="T4" fmla="*/ 30 w 114"/>
                <a:gd name="T5" fmla="*/ 73 h 114"/>
                <a:gd name="T6" fmla="*/ 41 w 114"/>
                <a:gd name="T7" fmla="*/ 84 h 114"/>
                <a:gd name="T8" fmla="*/ 21 w 114"/>
                <a:gd name="T9" fmla="*/ 104 h 114"/>
                <a:gd name="T10" fmla="*/ 31 w 114"/>
                <a:gd name="T11" fmla="*/ 114 h 114"/>
                <a:gd name="T12" fmla="*/ 51 w 114"/>
                <a:gd name="T13" fmla="*/ 94 h 114"/>
                <a:gd name="T14" fmla="*/ 64 w 114"/>
                <a:gd name="T15" fmla="*/ 107 h 114"/>
                <a:gd name="T16" fmla="*/ 74 w 114"/>
                <a:gd name="T17" fmla="*/ 97 h 114"/>
                <a:gd name="T18" fmla="*/ 17 w 114"/>
                <a:gd name="T19" fmla="*/ 40 h 114"/>
                <a:gd name="T20" fmla="*/ 7 w 114"/>
                <a:gd name="T21" fmla="*/ 50 h 114"/>
                <a:gd name="T22" fmla="*/ 20 w 114"/>
                <a:gd name="T23" fmla="*/ 63 h 114"/>
                <a:gd name="T24" fmla="*/ 0 w 114"/>
                <a:gd name="T25" fmla="*/ 83 h 114"/>
                <a:gd name="T26" fmla="*/ 84 w 114"/>
                <a:gd name="T27" fmla="*/ 30 h 114"/>
                <a:gd name="T28" fmla="*/ 26 w 114"/>
                <a:gd name="T29" fmla="*/ 39 h 114"/>
                <a:gd name="T30" fmla="*/ 75 w 114"/>
                <a:gd name="T31" fmla="*/ 88 h 114"/>
                <a:gd name="T32" fmla="*/ 84 w 114"/>
                <a:gd name="T33" fmla="*/ 30 h 114"/>
                <a:gd name="T34" fmla="*/ 93 w 114"/>
                <a:gd name="T35" fmla="*/ 35 h 114"/>
                <a:gd name="T36" fmla="*/ 79 w 114"/>
                <a:gd name="T37" fmla="*/ 21 h 114"/>
                <a:gd name="T38" fmla="*/ 100 w 114"/>
                <a:gd name="T39" fmla="*/ 0 h 114"/>
                <a:gd name="T40" fmla="*/ 114 w 114"/>
                <a:gd name="T41" fmla="*/ 14 h 114"/>
                <a:gd name="T42" fmla="*/ 93 w 114"/>
                <a:gd name="T43" fmla="*/ 3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14">
                  <a:moveTo>
                    <a:pt x="0" y="83"/>
                  </a:moveTo>
                  <a:cubicBezTo>
                    <a:pt x="10" y="93"/>
                    <a:pt x="10" y="93"/>
                    <a:pt x="10" y="9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41" y="84"/>
                    <a:pt x="41" y="84"/>
                    <a:pt x="41" y="84"/>
                  </a:cubicBezTo>
                  <a:cubicBezTo>
                    <a:pt x="21" y="104"/>
                    <a:pt x="21" y="104"/>
                    <a:pt x="21" y="104"/>
                  </a:cubicBezTo>
                  <a:cubicBezTo>
                    <a:pt x="31" y="114"/>
                    <a:pt x="31" y="114"/>
                    <a:pt x="31" y="114"/>
                  </a:cubicBezTo>
                  <a:cubicBezTo>
                    <a:pt x="51" y="94"/>
                    <a:pt x="51" y="94"/>
                    <a:pt x="51" y="94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74" y="97"/>
                    <a:pt x="74" y="97"/>
                    <a:pt x="74" y="97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20" y="63"/>
                    <a:pt x="20" y="63"/>
                    <a:pt x="20" y="63"/>
                  </a:cubicBezTo>
                  <a:lnTo>
                    <a:pt x="0" y="83"/>
                  </a:lnTo>
                  <a:close/>
                  <a:moveTo>
                    <a:pt x="84" y="30"/>
                  </a:moveTo>
                  <a:cubicBezTo>
                    <a:pt x="65" y="12"/>
                    <a:pt x="41" y="26"/>
                    <a:pt x="26" y="39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88" y="73"/>
                    <a:pt x="102" y="49"/>
                    <a:pt x="84" y="30"/>
                  </a:cubicBezTo>
                  <a:close/>
                  <a:moveTo>
                    <a:pt x="93" y="35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93" y="3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59" name="Freeform 215"/>
            <p:cNvSpPr>
              <a:spLocks noEditPoints="1"/>
            </p:cNvSpPr>
            <p:nvPr/>
          </p:nvSpPr>
          <p:spPr bwMode="auto">
            <a:xfrm>
              <a:off x="8939601" y="5327666"/>
              <a:ext cx="274526" cy="268653"/>
            </a:xfrm>
            <a:custGeom>
              <a:avLst/>
              <a:gdLst>
                <a:gd name="T0" fmla="*/ 110 w 115"/>
                <a:gd name="T1" fmla="*/ 36 h 112"/>
                <a:gd name="T2" fmla="*/ 86 w 115"/>
                <a:gd name="T3" fmla="*/ 1 h 112"/>
                <a:gd name="T4" fmla="*/ 86 w 115"/>
                <a:gd name="T5" fmla="*/ 1 h 112"/>
                <a:gd name="T6" fmla="*/ 77 w 115"/>
                <a:gd name="T7" fmla="*/ 4 h 112"/>
                <a:gd name="T8" fmla="*/ 32 w 115"/>
                <a:gd name="T9" fmla="*/ 39 h 112"/>
                <a:gd name="T10" fmla="*/ 36 w 115"/>
                <a:gd name="T11" fmla="*/ 56 h 112"/>
                <a:gd name="T12" fmla="*/ 42 w 115"/>
                <a:gd name="T13" fmla="*/ 73 h 112"/>
                <a:gd name="T14" fmla="*/ 98 w 115"/>
                <a:gd name="T15" fmla="*/ 81 h 112"/>
                <a:gd name="T16" fmla="*/ 106 w 115"/>
                <a:gd name="T17" fmla="*/ 78 h 112"/>
                <a:gd name="T18" fmla="*/ 106 w 115"/>
                <a:gd name="T19" fmla="*/ 79 h 112"/>
                <a:gd name="T20" fmla="*/ 110 w 115"/>
                <a:gd name="T21" fmla="*/ 36 h 112"/>
                <a:gd name="T22" fmla="*/ 102 w 115"/>
                <a:gd name="T23" fmla="*/ 73 h 112"/>
                <a:gd name="T24" fmla="*/ 99 w 115"/>
                <a:gd name="T25" fmla="*/ 73 h 112"/>
                <a:gd name="T26" fmla="*/ 93 w 115"/>
                <a:gd name="T27" fmla="*/ 67 h 112"/>
                <a:gd name="T28" fmla="*/ 83 w 115"/>
                <a:gd name="T29" fmla="*/ 43 h 112"/>
                <a:gd name="T30" fmla="*/ 80 w 115"/>
                <a:gd name="T31" fmla="*/ 18 h 112"/>
                <a:gd name="T32" fmla="*/ 82 w 115"/>
                <a:gd name="T33" fmla="*/ 10 h 112"/>
                <a:gd name="T34" fmla="*/ 84 w 115"/>
                <a:gd name="T35" fmla="*/ 8 h 112"/>
                <a:gd name="T36" fmla="*/ 87 w 115"/>
                <a:gd name="T37" fmla="*/ 9 h 112"/>
                <a:gd name="T38" fmla="*/ 93 w 115"/>
                <a:gd name="T39" fmla="*/ 15 h 112"/>
                <a:gd name="T40" fmla="*/ 103 w 115"/>
                <a:gd name="T41" fmla="*/ 38 h 112"/>
                <a:gd name="T42" fmla="*/ 106 w 115"/>
                <a:gd name="T43" fmla="*/ 63 h 112"/>
                <a:gd name="T44" fmla="*/ 104 w 115"/>
                <a:gd name="T45" fmla="*/ 71 h 112"/>
                <a:gd name="T46" fmla="*/ 102 w 115"/>
                <a:gd name="T47" fmla="*/ 73 h 112"/>
                <a:gd name="T48" fmla="*/ 28 w 115"/>
                <a:gd name="T49" fmla="*/ 58 h 112"/>
                <a:gd name="T50" fmla="*/ 25 w 115"/>
                <a:gd name="T51" fmla="*/ 42 h 112"/>
                <a:gd name="T52" fmla="*/ 11 w 115"/>
                <a:gd name="T53" fmla="*/ 47 h 112"/>
                <a:gd name="T54" fmla="*/ 4 w 115"/>
                <a:gd name="T55" fmla="*/ 49 h 112"/>
                <a:gd name="T56" fmla="*/ 0 w 115"/>
                <a:gd name="T57" fmla="*/ 61 h 112"/>
                <a:gd name="T58" fmla="*/ 3 w 115"/>
                <a:gd name="T59" fmla="*/ 70 h 112"/>
                <a:gd name="T60" fmla="*/ 11 w 115"/>
                <a:gd name="T61" fmla="*/ 78 h 112"/>
                <a:gd name="T62" fmla="*/ 19 w 115"/>
                <a:gd name="T63" fmla="*/ 76 h 112"/>
                <a:gd name="T64" fmla="*/ 34 w 115"/>
                <a:gd name="T65" fmla="*/ 73 h 112"/>
                <a:gd name="T66" fmla="*/ 28 w 115"/>
                <a:gd name="T67" fmla="*/ 58 h 112"/>
                <a:gd name="T68" fmla="*/ 47 w 115"/>
                <a:gd name="T69" fmla="*/ 77 h 112"/>
                <a:gd name="T70" fmla="*/ 32 w 115"/>
                <a:gd name="T71" fmla="*/ 78 h 112"/>
                <a:gd name="T72" fmla="*/ 50 w 115"/>
                <a:gd name="T73" fmla="*/ 110 h 112"/>
                <a:gd name="T74" fmla="*/ 54 w 115"/>
                <a:gd name="T75" fmla="*/ 111 h 112"/>
                <a:gd name="T76" fmla="*/ 66 w 115"/>
                <a:gd name="T77" fmla="*/ 102 h 112"/>
                <a:gd name="T78" fmla="*/ 66 w 115"/>
                <a:gd name="T79" fmla="*/ 98 h 112"/>
                <a:gd name="T80" fmla="*/ 47 w 115"/>
                <a:gd name="T81" fmla="*/ 77 h 112"/>
                <a:gd name="T82" fmla="*/ 96 w 115"/>
                <a:gd name="T83" fmla="*/ 53 h 112"/>
                <a:gd name="T84" fmla="*/ 95 w 115"/>
                <a:gd name="T85" fmla="*/ 53 h 112"/>
                <a:gd name="T86" fmla="*/ 93 w 115"/>
                <a:gd name="T87" fmla="*/ 51 h 112"/>
                <a:gd name="T88" fmla="*/ 89 w 115"/>
                <a:gd name="T89" fmla="*/ 42 h 112"/>
                <a:gd name="T90" fmla="*/ 88 w 115"/>
                <a:gd name="T91" fmla="*/ 32 h 112"/>
                <a:gd name="T92" fmla="*/ 89 w 115"/>
                <a:gd name="T93" fmla="*/ 29 h 112"/>
                <a:gd name="T94" fmla="*/ 90 w 115"/>
                <a:gd name="T95" fmla="*/ 28 h 112"/>
                <a:gd name="T96" fmla="*/ 91 w 115"/>
                <a:gd name="T97" fmla="*/ 29 h 112"/>
                <a:gd name="T98" fmla="*/ 93 w 115"/>
                <a:gd name="T99" fmla="*/ 31 h 112"/>
                <a:gd name="T100" fmla="*/ 97 w 115"/>
                <a:gd name="T101" fmla="*/ 40 h 112"/>
                <a:gd name="T102" fmla="*/ 98 w 115"/>
                <a:gd name="T103" fmla="*/ 49 h 112"/>
                <a:gd name="T104" fmla="*/ 97 w 115"/>
                <a:gd name="T105" fmla="*/ 52 h 112"/>
                <a:gd name="T106" fmla="*/ 96 w 115"/>
                <a:gd name="T107" fmla="*/ 5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12">
                  <a:moveTo>
                    <a:pt x="110" y="36"/>
                  </a:moveTo>
                  <a:cubicBezTo>
                    <a:pt x="104" y="15"/>
                    <a:pt x="93" y="0"/>
                    <a:pt x="86" y="1"/>
                  </a:cubicBezTo>
                  <a:cubicBezTo>
                    <a:pt x="86" y="1"/>
                    <a:pt x="86" y="1"/>
                    <a:pt x="86" y="1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4"/>
                    <a:pt x="60" y="25"/>
                    <a:pt x="32" y="39"/>
                  </a:cubicBezTo>
                  <a:cubicBezTo>
                    <a:pt x="33" y="44"/>
                    <a:pt x="34" y="50"/>
                    <a:pt x="36" y="56"/>
                  </a:cubicBezTo>
                  <a:cubicBezTo>
                    <a:pt x="37" y="63"/>
                    <a:pt x="39" y="68"/>
                    <a:pt x="42" y="73"/>
                  </a:cubicBezTo>
                  <a:cubicBezTo>
                    <a:pt x="73" y="71"/>
                    <a:pt x="98" y="81"/>
                    <a:pt x="98" y="81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6" y="78"/>
                    <a:pt x="106" y="79"/>
                    <a:pt x="106" y="79"/>
                  </a:cubicBezTo>
                  <a:cubicBezTo>
                    <a:pt x="114" y="76"/>
                    <a:pt x="115" y="57"/>
                    <a:pt x="110" y="36"/>
                  </a:cubicBezTo>
                  <a:close/>
                  <a:moveTo>
                    <a:pt x="102" y="73"/>
                  </a:moveTo>
                  <a:cubicBezTo>
                    <a:pt x="101" y="74"/>
                    <a:pt x="99" y="73"/>
                    <a:pt x="99" y="73"/>
                  </a:cubicBezTo>
                  <a:cubicBezTo>
                    <a:pt x="97" y="71"/>
                    <a:pt x="95" y="69"/>
                    <a:pt x="93" y="67"/>
                  </a:cubicBezTo>
                  <a:cubicBezTo>
                    <a:pt x="89" y="61"/>
                    <a:pt x="85" y="53"/>
                    <a:pt x="83" y="43"/>
                  </a:cubicBezTo>
                  <a:cubicBezTo>
                    <a:pt x="80" y="34"/>
                    <a:pt x="79" y="25"/>
                    <a:pt x="80" y="18"/>
                  </a:cubicBezTo>
                  <a:cubicBezTo>
                    <a:pt x="80" y="15"/>
                    <a:pt x="81" y="12"/>
                    <a:pt x="82" y="10"/>
                  </a:cubicBezTo>
                  <a:cubicBezTo>
                    <a:pt x="82" y="10"/>
                    <a:pt x="83" y="8"/>
                    <a:pt x="84" y="8"/>
                  </a:cubicBezTo>
                  <a:cubicBezTo>
                    <a:pt x="85" y="8"/>
                    <a:pt x="87" y="9"/>
                    <a:pt x="87" y="9"/>
                  </a:cubicBezTo>
                  <a:cubicBezTo>
                    <a:pt x="89" y="10"/>
                    <a:pt x="91" y="12"/>
                    <a:pt x="93" y="15"/>
                  </a:cubicBezTo>
                  <a:cubicBezTo>
                    <a:pt x="97" y="20"/>
                    <a:pt x="101" y="29"/>
                    <a:pt x="103" y="38"/>
                  </a:cubicBezTo>
                  <a:cubicBezTo>
                    <a:pt x="106" y="47"/>
                    <a:pt x="107" y="56"/>
                    <a:pt x="106" y="63"/>
                  </a:cubicBezTo>
                  <a:cubicBezTo>
                    <a:pt x="105" y="67"/>
                    <a:pt x="105" y="69"/>
                    <a:pt x="104" y="71"/>
                  </a:cubicBezTo>
                  <a:cubicBezTo>
                    <a:pt x="103" y="72"/>
                    <a:pt x="103" y="73"/>
                    <a:pt x="102" y="73"/>
                  </a:cubicBezTo>
                  <a:close/>
                  <a:moveTo>
                    <a:pt x="28" y="58"/>
                  </a:moveTo>
                  <a:cubicBezTo>
                    <a:pt x="27" y="53"/>
                    <a:pt x="26" y="47"/>
                    <a:pt x="25" y="42"/>
                  </a:cubicBezTo>
                  <a:cubicBezTo>
                    <a:pt x="20" y="44"/>
                    <a:pt x="16" y="46"/>
                    <a:pt x="11" y="47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11" y="78"/>
                    <a:pt x="11" y="78"/>
                    <a:pt x="19" y="76"/>
                  </a:cubicBezTo>
                  <a:cubicBezTo>
                    <a:pt x="24" y="75"/>
                    <a:pt x="28" y="74"/>
                    <a:pt x="34" y="73"/>
                  </a:cubicBezTo>
                  <a:cubicBezTo>
                    <a:pt x="32" y="69"/>
                    <a:pt x="30" y="64"/>
                    <a:pt x="28" y="58"/>
                  </a:cubicBezTo>
                  <a:close/>
                  <a:moveTo>
                    <a:pt x="47" y="77"/>
                  </a:moveTo>
                  <a:cubicBezTo>
                    <a:pt x="32" y="78"/>
                    <a:pt x="32" y="78"/>
                    <a:pt x="32" y="78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1" y="112"/>
                    <a:pt x="53" y="112"/>
                    <a:pt x="54" y="111"/>
                  </a:cubicBezTo>
                  <a:cubicBezTo>
                    <a:pt x="66" y="102"/>
                    <a:pt x="66" y="102"/>
                    <a:pt x="66" y="102"/>
                  </a:cubicBezTo>
                  <a:cubicBezTo>
                    <a:pt x="67" y="101"/>
                    <a:pt x="67" y="99"/>
                    <a:pt x="66" y="98"/>
                  </a:cubicBezTo>
                  <a:lnTo>
                    <a:pt x="47" y="77"/>
                  </a:lnTo>
                  <a:close/>
                  <a:moveTo>
                    <a:pt x="96" y="53"/>
                  </a:moveTo>
                  <a:cubicBezTo>
                    <a:pt x="96" y="53"/>
                    <a:pt x="95" y="53"/>
                    <a:pt x="95" y="53"/>
                  </a:cubicBezTo>
                  <a:cubicBezTo>
                    <a:pt x="94" y="53"/>
                    <a:pt x="94" y="52"/>
                    <a:pt x="93" y="51"/>
                  </a:cubicBezTo>
                  <a:cubicBezTo>
                    <a:pt x="91" y="49"/>
                    <a:pt x="90" y="45"/>
                    <a:pt x="89" y="42"/>
                  </a:cubicBezTo>
                  <a:cubicBezTo>
                    <a:pt x="88" y="38"/>
                    <a:pt x="88" y="35"/>
                    <a:pt x="88" y="32"/>
                  </a:cubicBezTo>
                  <a:cubicBezTo>
                    <a:pt x="88" y="31"/>
                    <a:pt x="88" y="30"/>
                    <a:pt x="89" y="29"/>
                  </a:cubicBezTo>
                  <a:cubicBezTo>
                    <a:pt x="89" y="29"/>
                    <a:pt x="89" y="28"/>
                    <a:pt x="90" y="28"/>
                  </a:cubicBezTo>
                  <a:cubicBezTo>
                    <a:pt x="90" y="28"/>
                    <a:pt x="90" y="28"/>
                    <a:pt x="91" y="29"/>
                  </a:cubicBezTo>
                  <a:cubicBezTo>
                    <a:pt x="91" y="29"/>
                    <a:pt x="92" y="30"/>
                    <a:pt x="93" y="31"/>
                  </a:cubicBezTo>
                  <a:cubicBezTo>
                    <a:pt x="94" y="33"/>
                    <a:pt x="96" y="36"/>
                    <a:pt x="97" y="40"/>
                  </a:cubicBezTo>
                  <a:cubicBezTo>
                    <a:pt x="98" y="43"/>
                    <a:pt x="98" y="47"/>
                    <a:pt x="98" y="49"/>
                  </a:cubicBezTo>
                  <a:cubicBezTo>
                    <a:pt x="98" y="51"/>
                    <a:pt x="98" y="52"/>
                    <a:pt x="97" y="52"/>
                  </a:cubicBezTo>
                  <a:cubicBezTo>
                    <a:pt x="97" y="53"/>
                    <a:pt x="97" y="53"/>
                    <a:pt x="96" y="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0" name="Freeform 216"/>
            <p:cNvSpPr>
              <a:spLocks noEditPoints="1"/>
            </p:cNvSpPr>
            <p:nvPr/>
          </p:nvSpPr>
          <p:spPr bwMode="auto">
            <a:xfrm>
              <a:off x="9265509" y="5335008"/>
              <a:ext cx="251037" cy="252505"/>
            </a:xfrm>
            <a:custGeom>
              <a:avLst/>
              <a:gdLst>
                <a:gd name="T0" fmla="*/ 100 w 105"/>
                <a:gd name="T1" fmla="*/ 29 h 105"/>
                <a:gd name="T2" fmla="*/ 71 w 105"/>
                <a:gd name="T3" fmla="*/ 26 h 105"/>
                <a:gd name="T4" fmla="*/ 88 w 105"/>
                <a:gd name="T5" fmla="*/ 9 h 105"/>
                <a:gd name="T6" fmla="*/ 82 w 105"/>
                <a:gd name="T7" fmla="*/ 3 h 105"/>
                <a:gd name="T8" fmla="*/ 59 w 105"/>
                <a:gd name="T9" fmla="*/ 26 h 105"/>
                <a:gd name="T10" fmla="*/ 52 w 105"/>
                <a:gd name="T11" fmla="*/ 26 h 105"/>
                <a:gd name="T12" fmla="*/ 52 w 105"/>
                <a:gd name="T13" fmla="*/ 26 h 105"/>
                <a:gd name="T14" fmla="*/ 26 w 105"/>
                <a:gd name="T15" fmla="*/ 0 h 105"/>
                <a:gd name="T16" fmla="*/ 19 w 105"/>
                <a:gd name="T17" fmla="*/ 6 h 105"/>
                <a:gd name="T18" fmla="*/ 39 w 105"/>
                <a:gd name="T19" fmla="*/ 26 h 105"/>
                <a:gd name="T20" fmla="*/ 4 w 105"/>
                <a:gd name="T21" fmla="*/ 29 h 105"/>
                <a:gd name="T22" fmla="*/ 0 w 105"/>
                <a:gd name="T23" fmla="*/ 65 h 105"/>
                <a:gd name="T24" fmla="*/ 4 w 105"/>
                <a:gd name="T25" fmla="*/ 101 h 105"/>
                <a:gd name="T26" fmla="*/ 52 w 105"/>
                <a:gd name="T27" fmla="*/ 105 h 105"/>
                <a:gd name="T28" fmla="*/ 100 w 105"/>
                <a:gd name="T29" fmla="*/ 101 h 105"/>
                <a:gd name="T30" fmla="*/ 105 w 105"/>
                <a:gd name="T31" fmla="*/ 65 h 105"/>
                <a:gd name="T32" fmla="*/ 100 w 105"/>
                <a:gd name="T33" fmla="*/ 29 h 105"/>
                <a:gd name="T34" fmla="*/ 88 w 105"/>
                <a:gd name="T35" fmla="*/ 89 h 105"/>
                <a:gd name="T36" fmla="*/ 52 w 105"/>
                <a:gd name="T37" fmla="*/ 92 h 105"/>
                <a:gd name="T38" fmla="*/ 16 w 105"/>
                <a:gd name="T39" fmla="*/ 89 h 105"/>
                <a:gd name="T40" fmla="*/ 13 w 105"/>
                <a:gd name="T41" fmla="*/ 65 h 105"/>
                <a:gd name="T42" fmla="*/ 16 w 105"/>
                <a:gd name="T43" fmla="*/ 41 h 105"/>
                <a:gd name="T44" fmla="*/ 52 w 105"/>
                <a:gd name="T45" fmla="*/ 39 h 105"/>
                <a:gd name="T46" fmla="*/ 88 w 105"/>
                <a:gd name="T47" fmla="*/ 41 h 105"/>
                <a:gd name="T48" fmla="*/ 92 w 105"/>
                <a:gd name="T49" fmla="*/ 65 h 105"/>
                <a:gd name="T50" fmla="*/ 88 w 105"/>
                <a:gd name="T51" fmla="*/ 8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105">
                  <a:moveTo>
                    <a:pt x="100" y="29"/>
                  </a:moveTo>
                  <a:cubicBezTo>
                    <a:pt x="91" y="28"/>
                    <a:pt x="82" y="27"/>
                    <a:pt x="71" y="26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7" y="26"/>
                    <a:pt x="54" y="26"/>
                    <a:pt x="52" y="26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27" y="27"/>
                    <a:pt x="15" y="28"/>
                    <a:pt x="4" y="29"/>
                  </a:cubicBezTo>
                  <a:cubicBezTo>
                    <a:pt x="1" y="40"/>
                    <a:pt x="0" y="52"/>
                    <a:pt x="0" y="65"/>
                  </a:cubicBezTo>
                  <a:cubicBezTo>
                    <a:pt x="0" y="78"/>
                    <a:pt x="1" y="90"/>
                    <a:pt x="4" y="101"/>
                  </a:cubicBezTo>
                  <a:cubicBezTo>
                    <a:pt x="19" y="104"/>
                    <a:pt x="35" y="105"/>
                    <a:pt x="52" y="105"/>
                  </a:cubicBezTo>
                  <a:cubicBezTo>
                    <a:pt x="69" y="105"/>
                    <a:pt x="86" y="104"/>
                    <a:pt x="100" y="101"/>
                  </a:cubicBezTo>
                  <a:cubicBezTo>
                    <a:pt x="103" y="90"/>
                    <a:pt x="105" y="78"/>
                    <a:pt x="105" y="65"/>
                  </a:cubicBezTo>
                  <a:cubicBezTo>
                    <a:pt x="105" y="52"/>
                    <a:pt x="103" y="40"/>
                    <a:pt x="100" y="29"/>
                  </a:cubicBezTo>
                  <a:close/>
                  <a:moveTo>
                    <a:pt x="88" y="89"/>
                  </a:moveTo>
                  <a:cubicBezTo>
                    <a:pt x="77" y="91"/>
                    <a:pt x="65" y="92"/>
                    <a:pt x="52" y="92"/>
                  </a:cubicBezTo>
                  <a:cubicBezTo>
                    <a:pt x="39" y="92"/>
                    <a:pt x="27" y="91"/>
                    <a:pt x="16" y="89"/>
                  </a:cubicBezTo>
                  <a:cubicBezTo>
                    <a:pt x="14" y="82"/>
                    <a:pt x="13" y="74"/>
                    <a:pt x="13" y="65"/>
                  </a:cubicBezTo>
                  <a:cubicBezTo>
                    <a:pt x="13" y="57"/>
                    <a:pt x="14" y="49"/>
                    <a:pt x="16" y="41"/>
                  </a:cubicBezTo>
                  <a:cubicBezTo>
                    <a:pt x="27" y="40"/>
                    <a:pt x="39" y="39"/>
                    <a:pt x="52" y="39"/>
                  </a:cubicBezTo>
                  <a:cubicBezTo>
                    <a:pt x="65" y="39"/>
                    <a:pt x="77" y="40"/>
                    <a:pt x="88" y="41"/>
                  </a:cubicBezTo>
                  <a:cubicBezTo>
                    <a:pt x="90" y="49"/>
                    <a:pt x="92" y="57"/>
                    <a:pt x="92" y="65"/>
                  </a:cubicBezTo>
                  <a:cubicBezTo>
                    <a:pt x="92" y="74"/>
                    <a:pt x="90" y="82"/>
                    <a:pt x="88" y="8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1" name="Freeform 217"/>
            <p:cNvSpPr>
              <a:spLocks/>
            </p:cNvSpPr>
            <p:nvPr/>
          </p:nvSpPr>
          <p:spPr bwMode="auto">
            <a:xfrm>
              <a:off x="9228808" y="5637426"/>
              <a:ext cx="306823" cy="173230"/>
            </a:xfrm>
            <a:custGeom>
              <a:avLst/>
              <a:gdLst>
                <a:gd name="T0" fmla="*/ 128 w 128"/>
                <a:gd name="T1" fmla="*/ 50 h 72"/>
                <a:gd name="T2" fmla="*/ 112 w 128"/>
                <a:gd name="T3" fmla="*/ 29 h 72"/>
                <a:gd name="T4" fmla="*/ 82 w 128"/>
                <a:gd name="T5" fmla="*/ 0 h 72"/>
                <a:gd name="T6" fmla="*/ 58 w 128"/>
                <a:gd name="T7" fmla="*/ 11 h 72"/>
                <a:gd name="T8" fmla="*/ 45 w 128"/>
                <a:gd name="T9" fmla="*/ 4 h 72"/>
                <a:gd name="T10" fmla="*/ 29 w 128"/>
                <a:gd name="T11" fmla="*/ 21 h 72"/>
                <a:gd name="T12" fmla="*/ 29 w 128"/>
                <a:gd name="T13" fmla="*/ 23 h 72"/>
                <a:gd name="T14" fmla="*/ 24 w 128"/>
                <a:gd name="T15" fmla="*/ 23 h 72"/>
                <a:gd name="T16" fmla="*/ 0 w 128"/>
                <a:gd name="T17" fmla="*/ 47 h 72"/>
                <a:gd name="T18" fmla="*/ 24 w 128"/>
                <a:gd name="T19" fmla="*/ 72 h 72"/>
                <a:gd name="T20" fmla="*/ 106 w 128"/>
                <a:gd name="T21" fmla="*/ 72 h 72"/>
                <a:gd name="T22" fmla="*/ 106 w 128"/>
                <a:gd name="T23" fmla="*/ 72 h 72"/>
                <a:gd name="T24" fmla="*/ 128 w 128"/>
                <a:gd name="T25" fmla="*/ 5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72">
                  <a:moveTo>
                    <a:pt x="128" y="50"/>
                  </a:moveTo>
                  <a:cubicBezTo>
                    <a:pt x="128" y="39"/>
                    <a:pt x="121" y="31"/>
                    <a:pt x="112" y="29"/>
                  </a:cubicBezTo>
                  <a:cubicBezTo>
                    <a:pt x="111" y="12"/>
                    <a:pt x="98" y="0"/>
                    <a:pt x="82" y="0"/>
                  </a:cubicBezTo>
                  <a:cubicBezTo>
                    <a:pt x="72" y="0"/>
                    <a:pt x="64" y="4"/>
                    <a:pt x="58" y="11"/>
                  </a:cubicBezTo>
                  <a:cubicBezTo>
                    <a:pt x="55" y="7"/>
                    <a:pt x="51" y="4"/>
                    <a:pt x="45" y="4"/>
                  </a:cubicBezTo>
                  <a:cubicBezTo>
                    <a:pt x="36" y="4"/>
                    <a:pt x="29" y="12"/>
                    <a:pt x="29" y="21"/>
                  </a:cubicBezTo>
                  <a:cubicBezTo>
                    <a:pt x="29" y="22"/>
                    <a:pt x="29" y="23"/>
                    <a:pt x="29" y="23"/>
                  </a:cubicBezTo>
                  <a:cubicBezTo>
                    <a:pt x="27" y="23"/>
                    <a:pt x="26" y="23"/>
                    <a:pt x="24" y="23"/>
                  </a:cubicBezTo>
                  <a:cubicBezTo>
                    <a:pt x="11" y="23"/>
                    <a:pt x="0" y="34"/>
                    <a:pt x="0" y="47"/>
                  </a:cubicBezTo>
                  <a:cubicBezTo>
                    <a:pt x="0" y="61"/>
                    <a:pt x="11" y="72"/>
                    <a:pt x="24" y="72"/>
                  </a:cubicBezTo>
                  <a:cubicBezTo>
                    <a:pt x="106" y="72"/>
                    <a:pt x="106" y="72"/>
                    <a:pt x="106" y="72"/>
                  </a:cubicBezTo>
                  <a:cubicBezTo>
                    <a:pt x="106" y="72"/>
                    <a:pt x="106" y="72"/>
                    <a:pt x="106" y="72"/>
                  </a:cubicBezTo>
                  <a:cubicBezTo>
                    <a:pt x="118" y="71"/>
                    <a:pt x="128" y="62"/>
                    <a:pt x="128" y="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2" name="Freeform 218"/>
            <p:cNvSpPr>
              <a:spLocks noEditPoints="1"/>
            </p:cNvSpPr>
            <p:nvPr/>
          </p:nvSpPr>
          <p:spPr bwMode="auto">
            <a:xfrm>
              <a:off x="8944006" y="5637426"/>
              <a:ext cx="211399" cy="173230"/>
            </a:xfrm>
            <a:custGeom>
              <a:avLst/>
              <a:gdLst>
                <a:gd name="T0" fmla="*/ 0 w 88"/>
                <a:gd name="T1" fmla="*/ 0 h 72"/>
                <a:gd name="T2" fmla="*/ 0 w 88"/>
                <a:gd name="T3" fmla="*/ 72 h 72"/>
                <a:gd name="T4" fmla="*/ 88 w 88"/>
                <a:gd name="T5" fmla="*/ 72 h 72"/>
                <a:gd name="T6" fmla="*/ 88 w 88"/>
                <a:gd name="T7" fmla="*/ 0 h 72"/>
                <a:gd name="T8" fmla="*/ 0 w 88"/>
                <a:gd name="T9" fmla="*/ 0 h 72"/>
                <a:gd name="T10" fmla="*/ 83 w 88"/>
                <a:gd name="T11" fmla="*/ 66 h 72"/>
                <a:gd name="T12" fmla="*/ 5 w 88"/>
                <a:gd name="T13" fmla="*/ 66 h 72"/>
                <a:gd name="T14" fmla="*/ 5 w 88"/>
                <a:gd name="T15" fmla="*/ 5 h 72"/>
                <a:gd name="T16" fmla="*/ 83 w 88"/>
                <a:gd name="T17" fmla="*/ 5 h 72"/>
                <a:gd name="T18" fmla="*/ 83 w 88"/>
                <a:gd name="T19" fmla="*/ 66 h 72"/>
                <a:gd name="T20" fmla="*/ 61 w 88"/>
                <a:gd name="T21" fmla="*/ 19 h 72"/>
                <a:gd name="T22" fmla="*/ 69 w 88"/>
                <a:gd name="T23" fmla="*/ 27 h 72"/>
                <a:gd name="T24" fmla="*/ 77 w 88"/>
                <a:gd name="T25" fmla="*/ 19 h 72"/>
                <a:gd name="T26" fmla="*/ 69 w 88"/>
                <a:gd name="T27" fmla="*/ 11 h 72"/>
                <a:gd name="T28" fmla="*/ 61 w 88"/>
                <a:gd name="T29" fmla="*/ 19 h 72"/>
                <a:gd name="T30" fmla="*/ 77 w 88"/>
                <a:gd name="T31" fmla="*/ 60 h 72"/>
                <a:gd name="T32" fmla="*/ 11 w 88"/>
                <a:gd name="T33" fmla="*/ 60 h 72"/>
                <a:gd name="T34" fmla="*/ 27 w 88"/>
                <a:gd name="T35" fmla="*/ 16 h 72"/>
                <a:gd name="T36" fmla="*/ 50 w 88"/>
                <a:gd name="T37" fmla="*/ 44 h 72"/>
                <a:gd name="T38" fmla="*/ 61 w 88"/>
                <a:gd name="T39" fmla="*/ 36 h 72"/>
                <a:gd name="T40" fmla="*/ 77 w 88"/>
                <a:gd name="T41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8" h="72">
                  <a:moveTo>
                    <a:pt x="0" y="0"/>
                  </a:moveTo>
                  <a:cubicBezTo>
                    <a:pt x="0" y="72"/>
                    <a:pt x="0" y="72"/>
                    <a:pt x="0" y="72"/>
                  </a:cubicBezTo>
                  <a:cubicBezTo>
                    <a:pt x="88" y="72"/>
                    <a:pt x="88" y="72"/>
                    <a:pt x="88" y="72"/>
                  </a:cubicBezTo>
                  <a:cubicBezTo>
                    <a:pt x="88" y="0"/>
                    <a:pt x="88" y="0"/>
                    <a:pt x="88" y="0"/>
                  </a:cubicBezTo>
                  <a:lnTo>
                    <a:pt x="0" y="0"/>
                  </a:lnTo>
                  <a:close/>
                  <a:moveTo>
                    <a:pt x="83" y="66"/>
                  </a:moveTo>
                  <a:cubicBezTo>
                    <a:pt x="5" y="66"/>
                    <a:pt x="5" y="66"/>
                    <a:pt x="5" y="66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83" y="5"/>
                    <a:pt x="83" y="5"/>
                    <a:pt x="83" y="5"/>
                  </a:cubicBezTo>
                  <a:lnTo>
                    <a:pt x="83" y="66"/>
                  </a:lnTo>
                  <a:close/>
                  <a:moveTo>
                    <a:pt x="61" y="19"/>
                  </a:moveTo>
                  <a:cubicBezTo>
                    <a:pt x="61" y="24"/>
                    <a:pt x="64" y="27"/>
                    <a:pt x="69" y="27"/>
                  </a:cubicBezTo>
                  <a:cubicBezTo>
                    <a:pt x="74" y="27"/>
                    <a:pt x="77" y="24"/>
                    <a:pt x="77" y="19"/>
                  </a:cubicBezTo>
                  <a:cubicBezTo>
                    <a:pt x="77" y="14"/>
                    <a:pt x="74" y="11"/>
                    <a:pt x="69" y="11"/>
                  </a:cubicBezTo>
                  <a:cubicBezTo>
                    <a:pt x="64" y="11"/>
                    <a:pt x="61" y="14"/>
                    <a:pt x="61" y="19"/>
                  </a:cubicBezTo>
                  <a:close/>
                  <a:moveTo>
                    <a:pt x="77" y="60"/>
                  </a:moveTo>
                  <a:cubicBezTo>
                    <a:pt x="11" y="60"/>
                    <a:pt x="11" y="60"/>
                    <a:pt x="11" y="60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61" y="36"/>
                    <a:pt x="61" y="36"/>
                    <a:pt x="61" y="36"/>
                  </a:cubicBezTo>
                  <a:lnTo>
                    <a:pt x="77" y="6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3" name="Freeform 219"/>
            <p:cNvSpPr>
              <a:spLocks noEditPoints="1"/>
            </p:cNvSpPr>
            <p:nvPr/>
          </p:nvSpPr>
          <p:spPr bwMode="auto">
            <a:xfrm>
              <a:off x="8637183" y="5596320"/>
              <a:ext cx="204059" cy="206995"/>
            </a:xfrm>
            <a:custGeom>
              <a:avLst/>
              <a:gdLst>
                <a:gd name="T0" fmla="*/ 57 w 85"/>
                <a:gd name="T1" fmla="*/ 59 h 86"/>
                <a:gd name="T2" fmla="*/ 82 w 85"/>
                <a:gd name="T3" fmla="*/ 47 h 86"/>
                <a:gd name="T4" fmla="*/ 82 w 85"/>
                <a:gd name="T5" fmla="*/ 59 h 86"/>
                <a:gd name="T6" fmla="*/ 66 w 85"/>
                <a:gd name="T7" fmla="*/ 67 h 86"/>
                <a:gd name="T8" fmla="*/ 59 w 85"/>
                <a:gd name="T9" fmla="*/ 84 h 86"/>
                <a:gd name="T10" fmla="*/ 47 w 85"/>
                <a:gd name="T11" fmla="*/ 84 h 86"/>
                <a:gd name="T12" fmla="*/ 57 w 85"/>
                <a:gd name="T13" fmla="*/ 59 h 86"/>
                <a:gd name="T14" fmla="*/ 24 w 85"/>
                <a:gd name="T15" fmla="*/ 85 h 86"/>
                <a:gd name="T16" fmla="*/ 39 w 85"/>
                <a:gd name="T17" fmla="*/ 42 h 86"/>
                <a:gd name="T18" fmla="*/ 81 w 85"/>
                <a:gd name="T19" fmla="*/ 23 h 86"/>
                <a:gd name="T20" fmla="*/ 81 w 85"/>
                <a:gd name="T21" fmla="*/ 35 h 86"/>
                <a:gd name="T22" fmla="*/ 81 w 85"/>
                <a:gd name="T23" fmla="*/ 35 h 86"/>
                <a:gd name="T24" fmla="*/ 48 w 85"/>
                <a:gd name="T25" fmla="*/ 51 h 86"/>
                <a:gd name="T26" fmla="*/ 36 w 85"/>
                <a:gd name="T27" fmla="*/ 85 h 86"/>
                <a:gd name="T28" fmla="*/ 24 w 85"/>
                <a:gd name="T29" fmla="*/ 85 h 86"/>
                <a:gd name="T30" fmla="*/ 49 w 85"/>
                <a:gd name="T31" fmla="*/ 7 h 86"/>
                <a:gd name="T32" fmla="*/ 80 w 85"/>
                <a:gd name="T33" fmla="*/ 0 h 86"/>
                <a:gd name="T34" fmla="*/ 80 w 85"/>
                <a:gd name="T35" fmla="*/ 0 h 86"/>
                <a:gd name="T36" fmla="*/ 80 w 85"/>
                <a:gd name="T37" fmla="*/ 12 h 86"/>
                <a:gd name="T38" fmla="*/ 31 w 85"/>
                <a:gd name="T39" fmla="*/ 34 h 86"/>
                <a:gd name="T40" fmla="*/ 12 w 85"/>
                <a:gd name="T41" fmla="*/ 86 h 86"/>
                <a:gd name="T42" fmla="*/ 0 w 85"/>
                <a:gd name="T43" fmla="*/ 86 h 86"/>
                <a:gd name="T44" fmla="*/ 5 w 85"/>
                <a:gd name="T45" fmla="*/ 55 h 86"/>
                <a:gd name="T46" fmla="*/ 22 w 85"/>
                <a:gd name="T47" fmla="*/ 26 h 86"/>
                <a:gd name="T48" fmla="*/ 49 w 85"/>
                <a:gd name="T49" fmla="*/ 7 h 86"/>
                <a:gd name="T50" fmla="*/ 75 w 85"/>
                <a:gd name="T51" fmla="*/ 83 h 86"/>
                <a:gd name="T52" fmla="*/ 83 w 85"/>
                <a:gd name="T53" fmla="*/ 83 h 86"/>
                <a:gd name="T54" fmla="*/ 83 w 85"/>
                <a:gd name="T55" fmla="*/ 74 h 86"/>
                <a:gd name="T56" fmla="*/ 74 w 85"/>
                <a:gd name="T57" fmla="*/ 75 h 86"/>
                <a:gd name="T58" fmla="*/ 75 w 85"/>
                <a:gd name="T59" fmla="*/ 8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5" h="86">
                  <a:moveTo>
                    <a:pt x="57" y="59"/>
                  </a:moveTo>
                  <a:cubicBezTo>
                    <a:pt x="64" y="51"/>
                    <a:pt x="73" y="48"/>
                    <a:pt x="82" y="47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76" y="59"/>
                    <a:pt x="70" y="62"/>
                    <a:pt x="66" y="67"/>
                  </a:cubicBezTo>
                  <a:cubicBezTo>
                    <a:pt x="61" y="71"/>
                    <a:pt x="59" y="78"/>
                    <a:pt x="59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75"/>
                    <a:pt x="50" y="66"/>
                    <a:pt x="57" y="59"/>
                  </a:cubicBezTo>
                  <a:close/>
                  <a:moveTo>
                    <a:pt x="24" y="85"/>
                  </a:moveTo>
                  <a:cubicBezTo>
                    <a:pt x="23" y="69"/>
                    <a:pt x="29" y="54"/>
                    <a:pt x="39" y="42"/>
                  </a:cubicBezTo>
                  <a:cubicBezTo>
                    <a:pt x="50" y="31"/>
                    <a:pt x="65" y="24"/>
                    <a:pt x="81" y="23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69" y="36"/>
                    <a:pt x="57" y="41"/>
                    <a:pt x="48" y="51"/>
                  </a:cubicBezTo>
                  <a:cubicBezTo>
                    <a:pt x="40" y="60"/>
                    <a:pt x="35" y="72"/>
                    <a:pt x="36" y="85"/>
                  </a:cubicBezTo>
                  <a:lnTo>
                    <a:pt x="24" y="85"/>
                  </a:lnTo>
                  <a:close/>
                  <a:moveTo>
                    <a:pt x="49" y="7"/>
                  </a:moveTo>
                  <a:cubicBezTo>
                    <a:pt x="59" y="3"/>
                    <a:pt x="69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61" y="12"/>
                    <a:pt x="44" y="20"/>
                    <a:pt x="31" y="34"/>
                  </a:cubicBezTo>
                  <a:cubicBezTo>
                    <a:pt x="18" y="48"/>
                    <a:pt x="11" y="67"/>
                    <a:pt x="12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75"/>
                    <a:pt x="1" y="65"/>
                    <a:pt x="5" y="55"/>
                  </a:cubicBezTo>
                  <a:cubicBezTo>
                    <a:pt x="9" y="44"/>
                    <a:pt x="14" y="35"/>
                    <a:pt x="22" y="26"/>
                  </a:cubicBezTo>
                  <a:cubicBezTo>
                    <a:pt x="30" y="18"/>
                    <a:pt x="39" y="12"/>
                    <a:pt x="49" y="7"/>
                  </a:cubicBezTo>
                  <a:close/>
                  <a:moveTo>
                    <a:pt x="75" y="83"/>
                  </a:moveTo>
                  <a:cubicBezTo>
                    <a:pt x="77" y="85"/>
                    <a:pt x="81" y="85"/>
                    <a:pt x="83" y="83"/>
                  </a:cubicBezTo>
                  <a:cubicBezTo>
                    <a:pt x="85" y="80"/>
                    <a:pt x="85" y="77"/>
                    <a:pt x="83" y="74"/>
                  </a:cubicBezTo>
                  <a:cubicBezTo>
                    <a:pt x="80" y="72"/>
                    <a:pt x="77" y="72"/>
                    <a:pt x="74" y="75"/>
                  </a:cubicBezTo>
                  <a:cubicBezTo>
                    <a:pt x="72" y="77"/>
                    <a:pt x="72" y="81"/>
                    <a:pt x="75" y="8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4" name="Freeform 227"/>
            <p:cNvSpPr>
              <a:spLocks noEditPoints="1"/>
            </p:cNvSpPr>
            <p:nvPr/>
          </p:nvSpPr>
          <p:spPr bwMode="auto">
            <a:xfrm>
              <a:off x="8036359" y="3018418"/>
              <a:ext cx="173230" cy="170294"/>
            </a:xfrm>
            <a:custGeom>
              <a:avLst/>
              <a:gdLst>
                <a:gd name="T0" fmla="*/ 14 w 72"/>
                <a:gd name="T1" fmla="*/ 35 h 71"/>
                <a:gd name="T2" fmla="*/ 14 w 72"/>
                <a:gd name="T3" fmla="*/ 33 h 71"/>
                <a:gd name="T4" fmla="*/ 1 w 72"/>
                <a:gd name="T5" fmla="*/ 29 h 71"/>
                <a:gd name="T6" fmla="*/ 0 w 72"/>
                <a:gd name="T7" fmla="*/ 35 h 71"/>
                <a:gd name="T8" fmla="*/ 11 w 72"/>
                <a:gd name="T9" fmla="*/ 62 h 71"/>
                <a:gd name="T10" fmla="*/ 19 w 72"/>
                <a:gd name="T11" fmla="*/ 51 h 71"/>
                <a:gd name="T12" fmla="*/ 14 w 72"/>
                <a:gd name="T13" fmla="*/ 35 h 71"/>
                <a:gd name="T14" fmla="*/ 58 w 72"/>
                <a:gd name="T15" fmla="*/ 35 h 71"/>
                <a:gd name="T16" fmla="*/ 53 w 72"/>
                <a:gd name="T17" fmla="*/ 51 h 71"/>
                <a:gd name="T18" fmla="*/ 61 w 72"/>
                <a:gd name="T19" fmla="*/ 62 h 71"/>
                <a:gd name="T20" fmla="*/ 72 w 72"/>
                <a:gd name="T21" fmla="*/ 35 h 71"/>
                <a:gd name="T22" fmla="*/ 71 w 72"/>
                <a:gd name="T23" fmla="*/ 29 h 71"/>
                <a:gd name="T24" fmla="*/ 58 w 72"/>
                <a:gd name="T25" fmla="*/ 33 h 71"/>
                <a:gd name="T26" fmla="*/ 58 w 72"/>
                <a:gd name="T27" fmla="*/ 35 h 71"/>
                <a:gd name="T28" fmla="*/ 40 w 72"/>
                <a:gd name="T29" fmla="*/ 13 h 71"/>
                <a:gd name="T30" fmla="*/ 56 w 72"/>
                <a:gd name="T31" fmla="*/ 24 h 71"/>
                <a:gd name="T32" fmla="*/ 68 w 72"/>
                <a:gd name="T33" fmla="*/ 20 h 71"/>
                <a:gd name="T34" fmla="*/ 40 w 72"/>
                <a:gd name="T35" fmla="*/ 0 h 71"/>
                <a:gd name="T36" fmla="*/ 40 w 72"/>
                <a:gd name="T37" fmla="*/ 13 h 71"/>
                <a:gd name="T38" fmla="*/ 16 w 72"/>
                <a:gd name="T39" fmla="*/ 24 h 71"/>
                <a:gd name="T40" fmla="*/ 31 w 72"/>
                <a:gd name="T41" fmla="*/ 13 h 71"/>
                <a:gd name="T42" fmla="*/ 31 w 72"/>
                <a:gd name="T43" fmla="*/ 0 h 71"/>
                <a:gd name="T44" fmla="*/ 3 w 72"/>
                <a:gd name="T45" fmla="*/ 20 h 71"/>
                <a:gd name="T46" fmla="*/ 16 w 72"/>
                <a:gd name="T47" fmla="*/ 24 h 71"/>
                <a:gd name="T48" fmla="*/ 45 w 72"/>
                <a:gd name="T49" fmla="*/ 56 h 71"/>
                <a:gd name="T50" fmla="*/ 36 w 72"/>
                <a:gd name="T51" fmla="*/ 58 h 71"/>
                <a:gd name="T52" fmla="*/ 27 w 72"/>
                <a:gd name="T53" fmla="*/ 56 h 71"/>
                <a:gd name="T54" fmla="*/ 19 w 72"/>
                <a:gd name="T55" fmla="*/ 67 h 71"/>
                <a:gd name="T56" fmla="*/ 36 w 72"/>
                <a:gd name="T57" fmla="*/ 71 h 71"/>
                <a:gd name="T58" fmla="*/ 53 w 72"/>
                <a:gd name="T59" fmla="*/ 67 h 71"/>
                <a:gd name="T60" fmla="*/ 45 w 72"/>
                <a:gd name="T61" fmla="*/ 5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" h="71">
                  <a:moveTo>
                    <a:pt x="14" y="35"/>
                  </a:moveTo>
                  <a:cubicBezTo>
                    <a:pt x="14" y="35"/>
                    <a:pt x="14" y="34"/>
                    <a:pt x="14" y="33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1"/>
                    <a:pt x="0" y="33"/>
                    <a:pt x="0" y="35"/>
                  </a:cubicBezTo>
                  <a:cubicBezTo>
                    <a:pt x="0" y="46"/>
                    <a:pt x="4" y="55"/>
                    <a:pt x="11" y="62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6" y="47"/>
                    <a:pt x="14" y="41"/>
                    <a:pt x="14" y="35"/>
                  </a:cubicBezTo>
                  <a:close/>
                  <a:moveTo>
                    <a:pt x="58" y="35"/>
                  </a:moveTo>
                  <a:cubicBezTo>
                    <a:pt x="58" y="41"/>
                    <a:pt x="56" y="47"/>
                    <a:pt x="53" y="51"/>
                  </a:cubicBezTo>
                  <a:cubicBezTo>
                    <a:pt x="61" y="62"/>
                    <a:pt x="61" y="62"/>
                    <a:pt x="61" y="62"/>
                  </a:cubicBezTo>
                  <a:cubicBezTo>
                    <a:pt x="68" y="55"/>
                    <a:pt x="72" y="46"/>
                    <a:pt x="72" y="35"/>
                  </a:cubicBezTo>
                  <a:cubicBezTo>
                    <a:pt x="72" y="33"/>
                    <a:pt x="72" y="31"/>
                    <a:pt x="71" y="29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4"/>
                    <a:pt x="58" y="35"/>
                    <a:pt x="58" y="35"/>
                  </a:cubicBezTo>
                  <a:close/>
                  <a:moveTo>
                    <a:pt x="40" y="13"/>
                  </a:moveTo>
                  <a:cubicBezTo>
                    <a:pt x="47" y="15"/>
                    <a:pt x="52" y="19"/>
                    <a:pt x="56" y="24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3" y="9"/>
                    <a:pt x="53" y="1"/>
                    <a:pt x="40" y="0"/>
                  </a:cubicBezTo>
                  <a:lnTo>
                    <a:pt x="40" y="13"/>
                  </a:lnTo>
                  <a:close/>
                  <a:moveTo>
                    <a:pt x="16" y="24"/>
                  </a:moveTo>
                  <a:cubicBezTo>
                    <a:pt x="20" y="19"/>
                    <a:pt x="25" y="15"/>
                    <a:pt x="31" y="1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9" y="1"/>
                    <a:pt x="9" y="9"/>
                    <a:pt x="3" y="20"/>
                  </a:cubicBezTo>
                  <a:lnTo>
                    <a:pt x="16" y="24"/>
                  </a:lnTo>
                  <a:close/>
                  <a:moveTo>
                    <a:pt x="45" y="56"/>
                  </a:moveTo>
                  <a:cubicBezTo>
                    <a:pt x="42" y="57"/>
                    <a:pt x="39" y="58"/>
                    <a:pt x="36" y="58"/>
                  </a:cubicBezTo>
                  <a:cubicBezTo>
                    <a:pt x="33" y="58"/>
                    <a:pt x="30" y="57"/>
                    <a:pt x="27" y="56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24" y="70"/>
                    <a:pt x="30" y="71"/>
                    <a:pt x="36" y="71"/>
                  </a:cubicBezTo>
                  <a:cubicBezTo>
                    <a:pt x="42" y="71"/>
                    <a:pt x="48" y="70"/>
                    <a:pt x="53" y="67"/>
                  </a:cubicBezTo>
                  <a:lnTo>
                    <a:pt x="45" y="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  <p:sp>
          <p:nvSpPr>
            <p:cNvPr id="165" name="Freeform 229"/>
            <p:cNvSpPr>
              <a:spLocks noEditPoints="1"/>
            </p:cNvSpPr>
            <p:nvPr/>
          </p:nvSpPr>
          <p:spPr bwMode="auto">
            <a:xfrm>
              <a:off x="8506527" y="1289058"/>
              <a:ext cx="142401" cy="140933"/>
            </a:xfrm>
            <a:custGeom>
              <a:avLst/>
              <a:gdLst>
                <a:gd name="T0" fmla="*/ 30 w 59"/>
                <a:gd name="T1" fmla="*/ 0 h 59"/>
                <a:gd name="T2" fmla="*/ 0 w 59"/>
                <a:gd name="T3" fmla="*/ 29 h 59"/>
                <a:gd name="T4" fmla="*/ 30 w 59"/>
                <a:gd name="T5" fmla="*/ 59 h 59"/>
                <a:gd name="T6" fmla="*/ 59 w 59"/>
                <a:gd name="T7" fmla="*/ 29 h 59"/>
                <a:gd name="T8" fmla="*/ 30 w 59"/>
                <a:gd name="T9" fmla="*/ 0 h 59"/>
                <a:gd name="T10" fmla="*/ 47 w 59"/>
                <a:gd name="T11" fmla="*/ 25 h 59"/>
                <a:gd name="T12" fmla="*/ 31 w 59"/>
                <a:gd name="T13" fmla="*/ 47 h 59"/>
                <a:gd name="T14" fmla="*/ 24 w 59"/>
                <a:gd name="T15" fmla="*/ 44 h 59"/>
                <a:gd name="T16" fmla="*/ 18 w 59"/>
                <a:gd name="T17" fmla="*/ 27 h 59"/>
                <a:gd name="T18" fmla="*/ 14 w 59"/>
                <a:gd name="T19" fmla="*/ 28 h 59"/>
                <a:gd name="T20" fmla="*/ 12 w 59"/>
                <a:gd name="T21" fmla="*/ 26 h 59"/>
                <a:gd name="T22" fmla="*/ 23 w 59"/>
                <a:gd name="T23" fmla="*/ 18 h 59"/>
                <a:gd name="T24" fmla="*/ 29 w 59"/>
                <a:gd name="T25" fmla="*/ 30 h 59"/>
                <a:gd name="T26" fmla="*/ 32 w 59"/>
                <a:gd name="T27" fmla="*/ 37 h 59"/>
                <a:gd name="T28" fmla="*/ 36 w 59"/>
                <a:gd name="T29" fmla="*/ 31 h 59"/>
                <a:gd name="T30" fmla="*/ 32 w 59"/>
                <a:gd name="T31" fmla="*/ 26 h 59"/>
                <a:gd name="T32" fmla="*/ 47 w 59"/>
                <a:gd name="T33" fmla="*/ 2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" h="59">
                  <a:moveTo>
                    <a:pt x="30" y="0"/>
                  </a:moveTo>
                  <a:cubicBezTo>
                    <a:pt x="14" y="0"/>
                    <a:pt x="0" y="13"/>
                    <a:pt x="0" y="29"/>
                  </a:cubicBezTo>
                  <a:cubicBezTo>
                    <a:pt x="0" y="45"/>
                    <a:pt x="14" y="59"/>
                    <a:pt x="30" y="59"/>
                  </a:cubicBezTo>
                  <a:cubicBezTo>
                    <a:pt x="46" y="59"/>
                    <a:pt x="59" y="45"/>
                    <a:pt x="59" y="29"/>
                  </a:cubicBezTo>
                  <a:cubicBezTo>
                    <a:pt x="59" y="13"/>
                    <a:pt x="46" y="0"/>
                    <a:pt x="30" y="0"/>
                  </a:cubicBezTo>
                  <a:close/>
                  <a:moveTo>
                    <a:pt x="47" y="25"/>
                  </a:moveTo>
                  <a:cubicBezTo>
                    <a:pt x="45" y="36"/>
                    <a:pt x="34" y="45"/>
                    <a:pt x="31" y="47"/>
                  </a:cubicBezTo>
                  <a:cubicBezTo>
                    <a:pt x="28" y="49"/>
                    <a:pt x="25" y="46"/>
                    <a:pt x="24" y="44"/>
                  </a:cubicBezTo>
                  <a:cubicBezTo>
                    <a:pt x="22" y="42"/>
                    <a:pt x="19" y="28"/>
                    <a:pt x="18" y="27"/>
                  </a:cubicBezTo>
                  <a:cubicBezTo>
                    <a:pt x="17" y="25"/>
                    <a:pt x="14" y="28"/>
                    <a:pt x="14" y="28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8" y="19"/>
                    <a:pt x="23" y="18"/>
                  </a:cubicBezTo>
                  <a:cubicBezTo>
                    <a:pt x="28" y="17"/>
                    <a:pt x="28" y="25"/>
                    <a:pt x="29" y="30"/>
                  </a:cubicBezTo>
                  <a:cubicBezTo>
                    <a:pt x="30" y="34"/>
                    <a:pt x="31" y="37"/>
                    <a:pt x="32" y="37"/>
                  </a:cubicBezTo>
                  <a:cubicBezTo>
                    <a:pt x="33" y="37"/>
                    <a:pt x="34" y="34"/>
                    <a:pt x="36" y="31"/>
                  </a:cubicBezTo>
                  <a:cubicBezTo>
                    <a:pt x="39" y="27"/>
                    <a:pt x="36" y="23"/>
                    <a:pt x="32" y="26"/>
                  </a:cubicBezTo>
                  <a:cubicBezTo>
                    <a:pt x="34" y="16"/>
                    <a:pt x="49" y="14"/>
                    <a:pt x="47" y="2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170" name="Rectangle 169"/>
          <p:cNvSpPr/>
          <p:nvPr/>
        </p:nvSpPr>
        <p:spPr>
          <a:xfrm>
            <a:off x="0" y="5827908"/>
            <a:ext cx="12192000" cy="10471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1" name="Title 13"/>
          <p:cNvSpPr txBox="1">
            <a:spLocks/>
          </p:cNvSpPr>
          <p:nvPr/>
        </p:nvSpPr>
        <p:spPr>
          <a:xfrm>
            <a:off x="6587193" y="1605650"/>
            <a:ext cx="3735592" cy="11400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ar-SA" sz="2400" dirty="0" smtClean="0">
                <a:solidFill>
                  <a:schemeClr val="tx1"/>
                </a:solidFill>
                <a:cs typeface="Akhbar MT" pitchFamily="2" charset="-78"/>
              </a:rPr>
              <a:t>1- قمنا </a:t>
            </a:r>
            <a:r>
              <a:rPr lang="ar-SA" sz="2400" dirty="0">
                <a:solidFill>
                  <a:schemeClr val="tx1"/>
                </a:solidFill>
                <a:cs typeface="Akhbar MT" pitchFamily="2" charset="-78"/>
              </a:rPr>
              <a:t>بقعد لقاءات للفريق دورية للتناوب على حل العوائق التي كانت تظهر بالكود البرمجي .</a:t>
            </a:r>
          </a:p>
        </p:txBody>
      </p:sp>
      <p:sp>
        <p:nvSpPr>
          <p:cNvPr id="176" name="Title 13"/>
          <p:cNvSpPr txBox="1">
            <a:spLocks/>
          </p:cNvSpPr>
          <p:nvPr/>
        </p:nvSpPr>
        <p:spPr>
          <a:xfrm>
            <a:off x="6587193" y="3096162"/>
            <a:ext cx="3735592" cy="11400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ar-SA" sz="2400" dirty="0" smtClean="0">
                <a:solidFill>
                  <a:schemeClr val="tx1"/>
                </a:solidFill>
                <a:cs typeface="Akhbar MT" pitchFamily="2" charset="-78"/>
              </a:rPr>
              <a:t>2- تواصلنا </a:t>
            </a:r>
            <a:r>
              <a:rPr lang="ar-SA" sz="2400" dirty="0">
                <a:solidFill>
                  <a:schemeClr val="tx1"/>
                </a:solidFill>
                <a:cs typeface="Akhbar MT" pitchFamily="2" charset="-78"/>
              </a:rPr>
              <a:t>مع مهندس مختص وقام بإرشادنا لطريقة الحل وكما وضع امامنا دورة كاملة لدراستها والوصول إلى الحل المناسب </a:t>
            </a:r>
            <a:r>
              <a:rPr lang="ar-SA" sz="2400" dirty="0">
                <a:solidFill>
                  <a:srgbClr val="FF0000"/>
                </a:solidFill>
                <a:cs typeface="Akhbar MT" pitchFamily="2" charset="-78"/>
              </a:rPr>
              <a:t>.</a:t>
            </a:r>
          </a:p>
        </p:txBody>
      </p:sp>
      <p:sp>
        <p:nvSpPr>
          <p:cNvPr id="178" name="Title 13"/>
          <p:cNvSpPr txBox="1">
            <a:spLocks/>
          </p:cNvSpPr>
          <p:nvPr/>
        </p:nvSpPr>
        <p:spPr>
          <a:xfrm>
            <a:off x="6587193" y="4534851"/>
            <a:ext cx="3735592" cy="11400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ar-SA" sz="2400" dirty="0" smtClean="0">
                <a:solidFill>
                  <a:schemeClr val="tx1"/>
                </a:solidFill>
                <a:cs typeface="Akhbar MT" pitchFamily="2" charset="-78"/>
              </a:rPr>
              <a:t>3- قمنا </a:t>
            </a:r>
            <a:r>
              <a:rPr lang="ar-SA" sz="2400" dirty="0">
                <a:solidFill>
                  <a:schemeClr val="tx1"/>
                </a:solidFill>
                <a:cs typeface="Akhbar MT" pitchFamily="2" charset="-78"/>
              </a:rPr>
              <a:t>بتعلم لغة البايثون عن طريق الإنترنت والتعرف على أساسياتها .</a:t>
            </a:r>
          </a:p>
        </p:txBody>
      </p:sp>
    </p:spTree>
    <p:extLst>
      <p:ext uri="{BB962C8B-B14F-4D97-AF65-F5344CB8AC3E}">
        <p14:creationId xmlns:p14="http://schemas.microsoft.com/office/powerpoint/2010/main" val="270851704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ar-SA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المهارات المكتسبة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872C3-2ED1-43FB-B3C4-BA6F078D7CD3}" type="slidenum">
              <a:rPr lang="en-US" smtClean="0"/>
              <a:t>14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7627953" y="2094092"/>
            <a:ext cx="2948840" cy="1467788"/>
            <a:chOff x="7539648" y="1927083"/>
            <a:chExt cx="2948840" cy="1467788"/>
          </a:xfrm>
        </p:grpSpPr>
        <p:sp>
          <p:nvSpPr>
            <p:cNvPr id="5" name="Rectangle 4"/>
            <p:cNvSpPr/>
            <p:nvPr/>
          </p:nvSpPr>
          <p:spPr>
            <a:xfrm>
              <a:off x="7627953" y="1927083"/>
              <a:ext cx="507127" cy="5071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 smtClean="0">
                  <a:solidFill>
                    <a:schemeClr val="bg1"/>
                  </a:solidFill>
                  <a:latin typeface="+mj-lt"/>
                </a:rPr>
                <a:t>02</a:t>
              </a:r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539648" y="2471541"/>
              <a:ext cx="294884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ar-SA" b="1" dirty="0">
                  <a:solidFill>
                    <a:schemeClr val="accent5"/>
                  </a:solidFill>
                </a:rPr>
                <a:t>أصبح لدينا إطلاع كبير ومعرفة لا بأس بها بلغة البايثون حيث تعد </a:t>
              </a:r>
              <a:r>
                <a:rPr lang="ar-SA" b="1" dirty="0" smtClean="0">
                  <a:solidFill>
                    <a:schemeClr val="accent5"/>
                  </a:solidFill>
                </a:rPr>
                <a:t>اللغة الأولى استعمالا</a:t>
              </a:r>
              <a:r>
                <a:rPr lang="ar-SA" sz="1400" dirty="0" smtClean="0">
                  <a:solidFill>
                    <a:srgbClr val="FF0000"/>
                  </a:solidFill>
                  <a:cs typeface="Akhbar MT" pitchFamily="2" charset="-78"/>
                </a:rPr>
                <a:t>ً</a:t>
              </a:r>
              <a:endParaRPr lang="ar-SA" sz="1400" dirty="0">
                <a:solidFill>
                  <a:srgbClr val="FF0000"/>
                </a:solidFill>
                <a:cs typeface="Akhbar MT" pitchFamily="2" charset="-78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056673" y="2161088"/>
            <a:ext cx="2994966" cy="1487588"/>
            <a:chOff x="1037626" y="2160794"/>
            <a:chExt cx="2994966" cy="1487588"/>
          </a:xfrm>
        </p:grpSpPr>
        <p:sp>
          <p:nvSpPr>
            <p:cNvPr id="8" name="Rectangle 7"/>
            <p:cNvSpPr/>
            <p:nvPr/>
          </p:nvSpPr>
          <p:spPr>
            <a:xfrm>
              <a:off x="3443571" y="2160794"/>
              <a:ext cx="507127" cy="507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 smtClean="0">
                  <a:solidFill>
                    <a:schemeClr val="bg1"/>
                  </a:solidFill>
                  <a:latin typeface="+mj-lt"/>
                </a:rPr>
                <a:t>01</a:t>
              </a:r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37626" y="2725052"/>
              <a:ext cx="299496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ar-SA" b="1" dirty="0">
                  <a:solidFill>
                    <a:schemeClr val="accent5"/>
                  </a:solidFill>
                </a:rPr>
                <a:t>نمت عند جميعنا مهارة العمل كفريق والعمل كجزء وليس ككل مما أدى ثقتنا ببعضنا البعض والايمان بأننا </a:t>
              </a:r>
              <a:r>
                <a:rPr lang="ar-SA" b="1" dirty="0" smtClean="0">
                  <a:solidFill>
                    <a:schemeClr val="accent5"/>
                  </a:solidFill>
                </a:rPr>
                <a:t>نستطيع</a:t>
              </a:r>
              <a:endParaRPr lang="ar-SA" b="1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339403" y="4602376"/>
            <a:ext cx="3481850" cy="1410644"/>
            <a:chOff x="1339403" y="4345201"/>
            <a:chExt cx="3481850" cy="1410644"/>
          </a:xfrm>
        </p:grpSpPr>
        <p:sp>
          <p:nvSpPr>
            <p:cNvPr id="11" name="Rectangle 10"/>
            <p:cNvSpPr/>
            <p:nvPr/>
          </p:nvSpPr>
          <p:spPr>
            <a:xfrm>
              <a:off x="4232232" y="4345201"/>
              <a:ext cx="507127" cy="5071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 smtClean="0">
                  <a:solidFill>
                    <a:schemeClr val="bg1"/>
                  </a:solidFill>
                  <a:latin typeface="+mj-lt"/>
                </a:rPr>
                <a:t>03</a:t>
              </a:r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39403" y="4909459"/>
              <a:ext cx="3481850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ar-SA" b="1" dirty="0">
                  <a:solidFill>
                    <a:schemeClr val="accent5"/>
                  </a:solidFill>
                </a:rPr>
                <a:t>زادت معرفتنا في مجال أمن المعلومات والتشفير فأصبحنا محدثين عنه لا مستمعين </a:t>
              </a:r>
            </a:p>
            <a:p>
              <a:pPr algn="r"/>
              <a:endParaRPr lang="vi-VN" sz="1300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616465" y="1741959"/>
            <a:ext cx="2808289" cy="4428221"/>
            <a:chOff x="4616465" y="1615138"/>
            <a:chExt cx="2808289" cy="4428221"/>
          </a:xfrm>
        </p:grpSpPr>
        <p:grpSp>
          <p:nvGrpSpPr>
            <p:cNvPr id="14" name="Group 13"/>
            <p:cNvGrpSpPr/>
            <p:nvPr/>
          </p:nvGrpSpPr>
          <p:grpSpPr>
            <a:xfrm>
              <a:off x="4616465" y="1615138"/>
              <a:ext cx="2808289" cy="3398838"/>
              <a:chOff x="4616465" y="1615138"/>
              <a:chExt cx="2808289" cy="3398838"/>
            </a:xfrm>
          </p:grpSpPr>
          <p:sp>
            <p:nvSpPr>
              <p:cNvPr id="112" name="Rectangle 293"/>
              <p:cNvSpPr>
                <a:spLocks noChangeArrowheads="1"/>
              </p:cNvSpPr>
              <p:nvPr/>
            </p:nvSpPr>
            <p:spPr bwMode="auto">
              <a:xfrm>
                <a:off x="6010290" y="4032901"/>
                <a:ext cx="26988" cy="857250"/>
              </a:xfrm>
              <a:prstGeom prst="rect">
                <a:avLst/>
              </a:pr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294"/>
              <p:cNvSpPr>
                <a:spLocks/>
              </p:cNvSpPr>
              <p:nvPr/>
            </p:nvSpPr>
            <p:spPr bwMode="auto">
              <a:xfrm>
                <a:off x="6019815" y="4874276"/>
                <a:ext cx="398463" cy="42863"/>
              </a:xfrm>
              <a:custGeom>
                <a:avLst/>
                <a:gdLst>
                  <a:gd name="T0" fmla="*/ 251 w 251"/>
                  <a:gd name="T1" fmla="*/ 27 h 27"/>
                  <a:gd name="T2" fmla="*/ 0 w 251"/>
                  <a:gd name="T3" fmla="*/ 17 h 27"/>
                  <a:gd name="T4" fmla="*/ 0 w 251"/>
                  <a:gd name="T5" fmla="*/ 0 h 27"/>
                  <a:gd name="T6" fmla="*/ 251 w 251"/>
                  <a:gd name="T7" fmla="*/ 12 h 27"/>
                  <a:gd name="T8" fmla="*/ 251 w 251"/>
                  <a:gd name="T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1" h="27">
                    <a:moveTo>
                      <a:pt x="251" y="27"/>
                    </a:moveTo>
                    <a:lnTo>
                      <a:pt x="0" y="17"/>
                    </a:lnTo>
                    <a:lnTo>
                      <a:pt x="0" y="0"/>
                    </a:lnTo>
                    <a:lnTo>
                      <a:pt x="251" y="12"/>
                    </a:lnTo>
                    <a:lnTo>
                      <a:pt x="251" y="27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295"/>
              <p:cNvSpPr>
                <a:spLocks/>
              </p:cNvSpPr>
              <p:nvPr/>
            </p:nvSpPr>
            <p:spPr bwMode="auto">
              <a:xfrm>
                <a:off x="5724540" y="4502801"/>
                <a:ext cx="301625" cy="396875"/>
              </a:xfrm>
              <a:custGeom>
                <a:avLst/>
                <a:gdLst>
                  <a:gd name="T0" fmla="*/ 178 w 190"/>
                  <a:gd name="T1" fmla="*/ 250 h 250"/>
                  <a:gd name="T2" fmla="*/ 0 w 190"/>
                  <a:gd name="T3" fmla="*/ 10 h 250"/>
                  <a:gd name="T4" fmla="*/ 14 w 190"/>
                  <a:gd name="T5" fmla="*/ 0 h 250"/>
                  <a:gd name="T6" fmla="*/ 190 w 190"/>
                  <a:gd name="T7" fmla="*/ 240 h 250"/>
                  <a:gd name="T8" fmla="*/ 178 w 190"/>
                  <a:gd name="T9" fmla="*/ 25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0" h="250">
                    <a:moveTo>
                      <a:pt x="178" y="250"/>
                    </a:moveTo>
                    <a:lnTo>
                      <a:pt x="0" y="10"/>
                    </a:lnTo>
                    <a:lnTo>
                      <a:pt x="14" y="0"/>
                    </a:lnTo>
                    <a:lnTo>
                      <a:pt x="190" y="240"/>
                    </a:lnTo>
                    <a:lnTo>
                      <a:pt x="178" y="250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296"/>
              <p:cNvSpPr>
                <a:spLocks/>
              </p:cNvSpPr>
              <p:nvPr/>
            </p:nvSpPr>
            <p:spPr bwMode="auto">
              <a:xfrm>
                <a:off x="6003940" y="4547251"/>
                <a:ext cx="446088" cy="352425"/>
              </a:xfrm>
              <a:custGeom>
                <a:avLst/>
                <a:gdLst>
                  <a:gd name="T0" fmla="*/ 11 w 281"/>
                  <a:gd name="T1" fmla="*/ 222 h 222"/>
                  <a:gd name="T2" fmla="*/ 0 w 281"/>
                  <a:gd name="T3" fmla="*/ 208 h 222"/>
                  <a:gd name="T4" fmla="*/ 271 w 281"/>
                  <a:gd name="T5" fmla="*/ 0 h 222"/>
                  <a:gd name="T6" fmla="*/ 281 w 281"/>
                  <a:gd name="T7" fmla="*/ 12 h 222"/>
                  <a:gd name="T8" fmla="*/ 11 w 281"/>
                  <a:gd name="T9" fmla="*/ 22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1" h="222">
                    <a:moveTo>
                      <a:pt x="11" y="222"/>
                    </a:moveTo>
                    <a:lnTo>
                      <a:pt x="0" y="208"/>
                    </a:lnTo>
                    <a:lnTo>
                      <a:pt x="271" y="0"/>
                    </a:lnTo>
                    <a:lnTo>
                      <a:pt x="281" y="12"/>
                    </a:lnTo>
                    <a:lnTo>
                      <a:pt x="11" y="222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297"/>
              <p:cNvSpPr>
                <a:spLocks/>
              </p:cNvSpPr>
              <p:nvPr/>
            </p:nvSpPr>
            <p:spPr bwMode="auto">
              <a:xfrm>
                <a:off x="5397515" y="4882213"/>
                <a:ext cx="620713" cy="41275"/>
              </a:xfrm>
              <a:custGeom>
                <a:avLst/>
                <a:gdLst>
                  <a:gd name="T0" fmla="*/ 0 w 391"/>
                  <a:gd name="T1" fmla="*/ 26 h 26"/>
                  <a:gd name="T2" fmla="*/ 0 w 391"/>
                  <a:gd name="T3" fmla="*/ 11 h 26"/>
                  <a:gd name="T4" fmla="*/ 389 w 391"/>
                  <a:gd name="T5" fmla="*/ 0 h 26"/>
                  <a:gd name="T6" fmla="*/ 391 w 391"/>
                  <a:gd name="T7" fmla="*/ 16 h 26"/>
                  <a:gd name="T8" fmla="*/ 0 w 391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1" h="26">
                    <a:moveTo>
                      <a:pt x="0" y="26"/>
                    </a:moveTo>
                    <a:lnTo>
                      <a:pt x="0" y="11"/>
                    </a:lnTo>
                    <a:lnTo>
                      <a:pt x="389" y="0"/>
                    </a:lnTo>
                    <a:lnTo>
                      <a:pt x="391" y="16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298"/>
              <p:cNvSpPr>
                <a:spLocks/>
              </p:cNvSpPr>
              <p:nvPr/>
            </p:nvSpPr>
            <p:spPr bwMode="auto">
              <a:xfrm>
                <a:off x="5257815" y="4445651"/>
                <a:ext cx="152400" cy="469900"/>
              </a:xfrm>
              <a:custGeom>
                <a:avLst/>
                <a:gdLst>
                  <a:gd name="T0" fmla="*/ 79 w 96"/>
                  <a:gd name="T1" fmla="*/ 296 h 296"/>
                  <a:gd name="T2" fmla="*/ 0 w 96"/>
                  <a:gd name="T3" fmla="*/ 5 h 296"/>
                  <a:gd name="T4" fmla="*/ 16 w 96"/>
                  <a:gd name="T5" fmla="*/ 0 h 296"/>
                  <a:gd name="T6" fmla="*/ 96 w 96"/>
                  <a:gd name="T7" fmla="*/ 291 h 296"/>
                  <a:gd name="T8" fmla="*/ 79 w 96"/>
                  <a:gd name="T9" fmla="*/ 2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296">
                    <a:moveTo>
                      <a:pt x="79" y="296"/>
                    </a:moveTo>
                    <a:lnTo>
                      <a:pt x="0" y="5"/>
                    </a:lnTo>
                    <a:lnTo>
                      <a:pt x="16" y="0"/>
                    </a:lnTo>
                    <a:lnTo>
                      <a:pt x="96" y="291"/>
                    </a:lnTo>
                    <a:lnTo>
                      <a:pt x="79" y="296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299"/>
              <p:cNvSpPr>
                <a:spLocks/>
              </p:cNvSpPr>
              <p:nvPr/>
            </p:nvSpPr>
            <p:spPr bwMode="auto">
              <a:xfrm>
                <a:off x="5383228" y="4507563"/>
                <a:ext cx="358775" cy="404813"/>
              </a:xfrm>
              <a:custGeom>
                <a:avLst/>
                <a:gdLst>
                  <a:gd name="T0" fmla="*/ 13 w 226"/>
                  <a:gd name="T1" fmla="*/ 255 h 255"/>
                  <a:gd name="T2" fmla="*/ 0 w 226"/>
                  <a:gd name="T3" fmla="*/ 245 h 255"/>
                  <a:gd name="T4" fmla="*/ 214 w 226"/>
                  <a:gd name="T5" fmla="*/ 0 h 255"/>
                  <a:gd name="T6" fmla="*/ 226 w 226"/>
                  <a:gd name="T7" fmla="*/ 11 h 255"/>
                  <a:gd name="T8" fmla="*/ 13 w 226"/>
                  <a:gd name="T9" fmla="*/ 255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255">
                    <a:moveTo>
                      <a:pt x="13" y="255"/>
                    </a:moveTo>
                    <a:lnTo>
                      <a:pt x="0" y="245"/>
                    </a:lnTo>
                    <a:lnTo>
                      <a:pt x="214" y="0"/>
                    </a:lnTo>
                    <a:lnTo>
                      <a:pt x="226" y="11"/>
                    </a:lnTo>
                    <a:lnTo>
                      <a:pt x="13" y="255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300"/>
              <p:cNvSpPr>
                <a:spLocks/>
              </p:cNvSpPr>
              <p:nvPr/>
            </p:nvSpPr>
            <p:spPr bwMode="auto">
              <a:xfrm>
                <a:off x="5260990" y="4434538"/>
                <a:ext cx="477838" cy="84138"/>
              </a:xfrm>
              <a:custGeom>
                <a:avLst/>
                <a:gdLst>
                  <a:gd name="T0" fmla="*/ 298 w 301"/>
                  <a:gd name="T1" fmla="*/ 53 h 53"/>
                  <a:gd name="T2" fmla="*/ 0 w 301"/>
                  <a:gd name="T3" fmla="*/ 15 h 53"/>
                  <a:gd name="T4" fmla="*/ 3 w 301"/>
                  <a:gd name="T5" fmla="*/ 0 h 53"/>
                  <a:gd name="T6" fmla="*/ 301 w 301"/>
                  <a:gd name="T7" fmla="*/ 37 h 53"/>
                  <a:gd name="T8" fmla="*/ 298 w 301"/>
                  <a:gd name="T9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1" h="53">
                    <a:moveTo>
                      <a:pt x="298" y="53"/>
                    </a:moveTo>
                    <a:lnTo>
                      <a:pt x="0" y="15"/>
                    </a:lnTo>
                    <a:lnTo>
                      <a:pt x="3" y="0"/>
                    </a:lnTo>
                    <a:lnTo>
                      <a:pt x="301" y="37"/>
                    </a:lnTo>
                    <a:lnTo>
                      <a:pt x="298" y="53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301"/>
              <p:cNvSpPr>
                <a:spLocks/>
              </p:cNvSpPr>
              <p:nvPr/>
            </p:nvSpPr>
            <p:spPr bwMode="auto">
              <a:xfrm>
                <a:off x="5722953" y="4032901"/>
                <a:ext cx="312738" cy="476250"/>
              </a:xfrm>
              <a:custGeom>
                <a:avLst/>
                <a:gdLst>
                  <a:gd name="T0" fmla="*/ 14 w 197"/>
                  <a:gd name="T1" fmla="*/ 300 h 300"/>
                  <a:gd name="T2" fmla="*/ 0 w 197"/>
                  <a:gd name="T3" fmla="*/ 292 h 300"/>
                  <a:gd name="T4" fmla="*/ 183 w 197"/>
                  <a:gd name="T5" fmla="*/ 0 h 300"/>
                  <a:gd name="T6" fmla="*/ 197 w 197"/>
                  <a:gd name="T7" fmla="*/ 10 h 300"/>
                  <a:gd name="T8" fmla="*/ 14 w 197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7" h="300">
                    <a:moveTo>
                      <a:pt x="14" y="300"/>
                    </a:moveTo>
                    <a:lnTo>
                      <a:pt x="0" y="292"/>
                    </a:lnTo>
                    <a:lnTo>
                      <a:pt x="183" y="0"/>
                    </a:lnTo>
                    <a:lnTo>
                      <a:pt x="197" y="10"/>
                    </a:lnTo>
                    <a:lnTo>
                      <a:pt x="14" y="300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302"/>
              <p:cNvSpPr>
                <a:spLocks/>
              </p:cNvSpPr>
              <p:nvPr/>
            </p:nvSpPr>
            <p:spPr bwMode="auto">
              <a:xfrm>
                <a:off x="6432566" y="4290076"/>
                <a:ext cx="358775" cy="276225"/>
              </a:xfrm>
              <a:custGeom>
                <a:avLst/>
                <a:gdLst>
                  <a:gd name="T0" fmla="*/ 10 w 226"/>
                  <a:gd name="T1" fmla="*/ 174 h 174"/>
                  <a:gd name="T2" fmla="*/ 0 w 226"/>
                  <a:gd name="T3" fmla="*/ 162 h 174"/>
                  <a:gd name="T4" fmla="*/ 216 w 226"/>
                  <a:gd name="T5" fmla="*/ 0 h 174"/>
                  <a:gd name="T6" fmla="*/ 226 w 226"/>
                  <a:gd name="T7" fmla="*/ 12 h 174"/>
                  <a:gd name="T8" fmla="*/ 10 w 226"/>
                  <a:gd name="T9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174">
                    <a:moveTo>
                      <a:pt x="10" y="174"/>
                    </a:moveTo>
                    <a:lnTo>
                      <a:pt x="0" y="162"/>
                    </a:lnTo>
                    <a:lnTo>
                      <a:pt x="216" y="0"/>
                    </a:lnTo>
                    <a:lnTo>
                      <a:pt x="226" y="12"/>
                    </a:lnTo>
                    <a:lnTo>
                      <a:pt x="10" y="174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303"/>
              <p:cNvSpPr>
                <a:spLocks/>
              </p:cNvSpPr>
              <p:nvPr/>
            </p:nvSpPr>
            <p:spPr bwMode="auto">
              <a:xfrm>
                <a:off x="6410341" y="4559951"/>
                <a:ext cx="41275" cy="339725"/>
              </a:xfrm>
              <a:custGeom>
                <a:avLst/>
                <a:gdLst>
                  <a:gd name="T0" fmla="*/ 15 w 26"/>
                  <a:gd name="T1" fmla="*/ 214 h 214"/>
                  <a:gd name="T2" fmla="*/ 0 w 26"/>
                  <a:gd name="T3" fmla="*/ 212 h 214"/>
                  <a:gd name="T4" fmla="*/ 10 w 26"/>
                  <a:gd name="T5" fmla="*/ 0 h 214"/>
                  <a:gd name="T6" fmla="*/ 26 w 26"/>
                  <a:gd name="T7" fmla="*/ 0 h 214"/>
                  <a:gd name="T8" fmla="*/ 15 w 26"/>
                  <a:gd name="T9" fmla="*/ 21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14">
                    <a:moveTo>
                      <a:pt x="15" y="214"/>
                    </a:moveTo>
                    <a:lnTo>
                      <a:pt x="0" y="212"/>
                    </a:lnTo>
                    <a:lnTo>
                      <a:pt x="10" y="0"/>
                    </a:lnTo>
                    <a:lnTo>
                      <a:pt x="26" y="0"/>
                    </a:lnTo>
                    <a:lnTo>
                      <a:pt x="15" y="214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304"/>
              <p:cNvSpPr>
                <a:spLocks/>
              </p:cNvSpPr>
              <p:nvPr/>
            </p:nvSpPr>
            <p:spPr bwMode="auto">
              <a:xfrm>
                <a:off x="5738828" y="4482163"/>
                <a:ext cx="698500" cy="93663"/>
              </a:xfrm>
              <a:custGeom>
                <a:avLst/>
                <a:gdLst>
                  <a:gd name="T0" fmla="*/ 438 w 440"/>
                  <a:gd name="T1" fmla="*/ 59 h 59"/>
                  <a:gd name="T2" fmla="*/ 0 w 440"/>
                  <a:gd name="T3" fmla="*/ 17 h 59"/>
                  <a:gd name="T4" fmla="*/ 1 w 440"/>
                  <a:gd name="T5" fmla="*/ 0 h 59"/>
                  <a:gd name="T6" fmla="*/ 440 w 440"/>
                  <a:gd name="T7" fmla="*/ 44 h 59"/>
                  <a:gd name="T8" fmla="*/ 438 w 440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0" h="59">
                    <a:moveTo>
                      <a:pt x="438" y="59"/>
                    </a:moveTo>
                    <a:lnTo>
                      <a:pt x="0" y="17"/>
                    </a:lnTo>
                    <a:lnTo>
                      <a:pt x="1" y="0"/>
                    </a:lnTo>
                    <a:lnTo>
                      <a:pt x="440" y="44"/>
                    </a:lnTo>
                    <a:lnTo>
                      <a:pt x="438" y="59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305"/>
              <p:cNvSpPr>
                <a:spLocks/>
              </p:cNvSpPr>
              <p:nvPr/>
            </p:nvSpPr>
            <p:spPr bwMode="auto">
              <a:xfrm>
                <a:off x="6418278" y="4090051"/>
                <a:ext cx="33338" cy="468313"/>
              </a:xfrm>
              <a:custGeom>
                <a:avLst/>
                <a:gdLst>
                  <a:gd name="T0" fmla="*/ 5 w 21"/>
                  <a:gd name="T1" fmla="*/ 295 h 295"/>
                  <a:gd name="T2" fmla="*/ 0 w 21"/>
                  <a:gd name="T3" fmla="*/ 0 h 295"/>
                  <a:gd name="T4" fmla="*/ 17 w 21"/>
                  <a:gd name="T5" fmla="*/ 0 h 295"/>
                  <a:gd name="T6" fmla="*/ 21 w 21"/>
                  <a:gd name="T7" fmla="*/ 293 h 295"/>
                  <a:gd name="T8" fmla="*/ 5 w 21"/>
                  <a:gd name="T9" fmla="*/ 295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95">
                    <a:moveTo>
                      <a:pt x="5" y="295"/>
                    </a:moveTo>
                    <a:lnTo>
                      <a:pt x="0" y="0"/>
                    </a:lnTo>
                    <a:lnTo>
                      <a:pt x="17" y="0"/>
                    </a:lnTo>
                    <a:lnTo>
                      <a:pt x="21" y="293"/>
                    </a:lnTo>
                    <a:lnTo>
                      <a:pt x="5" y="295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306"/>
              <p:cNvSpPr>
                <a:spLocks/>
              </p:cNvSpPr>
              <p:nvPr/>
            </p:nvSpPr>
            <p:spPr bwMode="auto">
              <a:xfrm>
                <a:off x="6429391" y="4532963"/>
                <a:ext cx="288925" cy="312738"/>
              </a:xfrm>
              <a:custGeom>
                <a:avLst/>
                <a:gdLst>
                  <a:gd name="T0" fmla="*/ 122 w 130"/>
                  <a:gd name="T1" fmla="*/ 141 h 141"/>
                  <a:gd name="T2" fmla="*/ 0 w 130"/>
                  <a:gd name="T3" fmla="*/ 5 h 141"/>
                  <a:gd name="T4" fmla="*/ 11 w 130"/>
                  <a:gd name="T5" fmla="*/ 1 h 141"/>
                  <a:gd name="T6" fmla="*/ 6 w 130"/>
                  <a:gd name="T7" fmla="*/ 3 h 141"/>
                  <a:gd name="T8" fmla="*/ 11 w 130"/>
                  <a:gd name="T9" fmla="*/ 0 h 141"/>
                  <a:gd name="T10" fmla="*/ 130 w 130"/>
                  <a:gd name="T11" fmla="*/ 133 h 141"/>
                  <a:gd name="T12" fmla="*/ 122 w 130"/>
                  <a:gd name="T13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0" h="141">
                    <a:moveTo>
                      <a:pt x="122" y="141"/>
                    </a:moveTo>
                    <a:cubicBezTo>
                      <a:pt x="2" y="10"/>
                      <a:pt x="0" y="6"/>
                      <a:pt x="0" y="5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5" y="6"/>
                      <a:pt x="84" y="83"/>
                      <a:pt x="130" y="133"/>
                    </a:cubicBezTo>
                    <a:lnTo>
                      <a:pt x="122" y="141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307"/>
              <p:cNvSpPr>
                <a:spLocks/>
              </p:cNvSpPr>
              <p:nvPr/>
            </p:nvSpPr>
            <p:spPr bwMode="auto">
              <a:xfrm>
                <a:off x="6423041" y="4826651"/>
                <a:ext cx="288925" cy="95250"/>
              </a:xfrm>
              <a:custGeom>
                <a:avLst/>
                <a:gdLst>
                  <a:gd name="T0" fmla="*/ 3 w 182"/>
                  <a:gd name="T1" fmla="*/ 60 h 60"/>
                  <a:gd name="T2" fmla="*/ 0 w 182"/>
                  <a:gd name="T3" fmla="*/ 43 h 60"/>
                  <a:gd name="T4" fmla="*/ 179 w 182"/>
                  <a:gd name="T5" fmla="*/ 0 h 60"/>
                  <a:gd name="T6" fmla="*/ 182 w 182"/>
                  <a:gd name="T7" fmla="*/ 16 h 60"/>
                  <a:gd name="T8" fmla="*/ 3 w 182"/>
                  <a:gd name="T9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2" h="60">
                    <a:moveTo>
                      <a:pt x="3" y="60"/>
                    </a:moveTo>
                    <a:lnTo>
                      <a:pt x="0" y="43"/>
                    </a:lnTo>
                    <a:lnTo>
                      <a:pt x="179" y="0"/>
                    </a:lnTo>
                    <a:lnTo>
                      <a:pt x="182" y="16"/>
                    </a:lnTo>
                    <a:lnTo>
                      <a:pt x="3" y="60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308"/>
              <p:cNvSpPr>
                <a:spLocks/>
              </p:cNvSpPr>
              <p:nvPr/>
            </p:nvSpPr>
            <p:spPr bwMode="auto">
              <a:xfrm>
                <a:off x="6702441" y="4302776"/>
                <a:ext cx="90488" cy="541338"/>
              </a:xfrm>
              <a:custGeom>
                <a:avLst/>
                <a:gdLst>
                  <a:gd name="T0" fmla="*/ 17 w 57"/>
                  <a:gd name="T1" fmla="*/ 341 h 341"/>
                  <a:gd name="T2" fmla="*/ 0 w 57"/>
                  <a:gd name="T3" fmla="*/ 339 h 341"/>
                  <a:gd name="T4" fmla="*/ 41 w 57"/>
                  <a:gd name="T5" fmla="*/ 0 h 341"/>
                  <a:gd name="T6" fmla="*/ 57 w 57"/>
                  <a:gd name="T7" fmla="*/ 2 h 341"/>
                  <a:gd name="T8" fmla="*/ 17 w 57"/>
                  <a:gd name="T9" fmla="*/ 341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341">
                    <a:moveTo>
                      <a:pt x="17" y="341"/>
                    </a:moveTo>
                    <a:lnTo>
                      <a:pt x="0" y="339"/>
                    </a:lnTo>
                    <a:lnTo>
                      <a:pt x="41" y="0"/>
                    </a:lnTo>
                    <a:lnTo>
                      <a:pt x="57" y="2"/>
                    </a:lnTo>
                    <a:lnTo>
                      <a:pt x="17" y="341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309"/>
              <p:cNvSpPr>
                <a:spLocks/>
              </p:cNvSpPr>
              <p:nvPr/>
            </p:nvSpPr>
            <p:spPr bwMode="auto">
              <a:xfrm>
                <a:off x="6770703" y="3815413"/>
                <a:ext cx="260350" cy="496888"/>
              </a:xfrm>
              <a:custGeom>
                <a:avLst/>
                <a:gdLst>
                  <a:gd name="T0" fmla="*/ 16 w 164"/>
                  <a:gd name="T1" fmla="*/ 313 h 313"/>
                  <a:gd name="T2" fmla="*/ 0 w 164"/>
                  <a:gd name="T3" fmla="*/ 306 h 313"/>
                  <a:gd name="T4" fmla="*/ 150 w 164"/>
                  <a:gd name="T5" fmla="*/ 0 h 313"/>
                  <a:gd name="T6" fmla="*/ 164 w 164"/>
                  <a:gd name="T7" fmla="*/ 7 h 313"/>
                  <a:gd name="T8" fmla="*/ 16 w 164"/>
                  <a:gd name="T9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4" h="313">
                    <a:moveTo>
                      <a:pt x="16" y="313"/>
                    </a:moveTo>
                    <a:lnTo>
                      <a:pt x="0" y="306"/>
                    </a:lnTo>
                    <a:lnTo>
                      <a:pt x="150" y="0"/>
                    </a:lnTo>
                    <a:lnTo>
                      <a:pt x="164" y="7"/>
                    </a:lnTo>
                    <a:lnTo>
                      <a:pt x="16" y="313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310"/>
              <p:cNvSpPr>
                <a:spLocks/>
              </p:cNvSpPr>
              <p:nvPr/>
            </p:nvSpPr>
            <p:spPr bwMode="auto">
              <a:xfrm>
                <a:off x="7004066" y="3215338"/>
                <a:ext cx="306388" cy="611188"/>
              </a:xfrm>
              <a:custGeom>
                <a:avLst/>
                <a:gdLst>
                  <a:gd name="T0" fmla="*/ 15 w 193"/>
                  <a:gd name="T1" fmla="*/ 385 h 385"/>
                  <a:gd name="T2" fmla="*/ 0 w 193"/>
                  <a:gd name="T3" fmla="*/ 378 h 385"/>
                  <a:gd name="T4" fmla="*/ 179 w 193"/>
                  <a:gd name="T5" fmla="*/ 0 h 385"/>
                  <a:gd name="T6" fmla="*/ 193 w 193"/>
                  <a:gd name="T7" fmla="*/ 7 h 385"/>
                  <a:gd name="T8" fmla="*/ 15 w 193"/>
                  <a:gd name="T9" fmla="*/ 385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385">
                    <a:moveTo>
                      <a:pt x="15" y="385"/>
                    </a:moveTo>
                    <a:lnTo>
                      <a:pt x="0" y="378"/>
                    </a:lnTo>
                    <a:lnTo>
                      <a:pt x="179" y="0"/>
                    </a:lnTo>
                    <a:lnTo>
                      <a:pt x="193" y="7"/>
                    </a:lnTo>
                    <a:lnTo>
                      <a:pt x="15" y="385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311"/>
              <p:cNvSpPr>
                <a:spLocks/>
              </p:cNvSpPr>
              <p:nvPr/>
            </p:nvSpPr>
            <p:spPr bwMode="auto">
              <a:xfrm>
                <a:off x="6702441" y="3485213"/>
                <a:ext cx="325438" cy="344488"/>
              </a:xfrm>
              <a:custGeom>
                <a:avLst/>
                <a:gdLst>
                  <a:gd name="T0" fmla="*/ 194 w 205"/>
                  <a:gd name="T1" fmla="*/ 217 h 217"/>
                  <a:gd name="T2" fmla="*/ 0 w 205"/>
                  <a:gd name="T3" fmla="*/ 11 h 217"/>
                  <a:gd name="T4" fmla="*/ 13 w 205"/>
                  <a:gd name="T5" fmla="*/ 0 h 217"/>
                  <a:gd name="T6" fmla="*/ 205 w 205"/>
                  <a:gd name="T7" fmla="*/ 205 h 217"/>
                  <a:gd name="T8" fmla="*/ 194 w 205"/>
                  <a:gd name="T9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5" h="217">
                    <a:moveTo>
                      <a:pt x="194" y="217"/>
                    </a:moveTo>
                    <a:lnTo>
                      <a:pt x="0" y="11"/>
                    </a:lnTo>
                    <a:lnTo>
                      <a:pt x="13" y="0"/>
                    </a:lnTo>
                    <a:lnTo>
                      <a:pt x="205" y="205"/>
                    </a:lnTo>
                    <a:lnTo>
                      <a:pt x="194" y="217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312"/>
              <p:cNvSpPr>
                <a:spLocks/>
              </p:cNvSpPr>
              <p:nvPr/>
            </p:nvSpPr>
            <p:spPr bwMode="auto">
              <a:xfrm>
                <a:off x="6423041" y="3485213"/>
                <a:ext cx="301625" cy="619125"/>
              </a:xfrm>
              <a:custGeom>
                <a:avLst/>
                <a:gdLst>
                  <a:gd name="T0" fmla="*/ 16 w 190"/>
                  <a:gd name="T1" fmla="*/ 390 h 390"/>
                  <a:gd name="T2" fmla="*/ 0 w 190"/>
                  <a:gd name="T3" fmla="*/ 383 h 390"/>
                  <a:gd name="T4" fmla="*/ 175 w 190"/>
                  <a:gd name="T5" fmla="*/ 0 h 390"/>
                  <a:gd name="T6" fmla="*/ 190 w 190"/>
                  <a:gd name="T7" fmla="*/ 6 h 390"/>
                  <a:gd name="T8" fmla="*/ 16 w 190"/>
                  <a:gd name="T9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0" h="390">
                    <a:moveTo>
                      <a:pt x="16" y="390"/>
                    </a:moveTo>
                    <a:lnTo>
                      <a:pt x="0" y="383"/>
                    </a:lnTo>
                    <a:lnTo>
                      <a:pt x="175" y="0"/>
                    </a:lnTo>
                    <a:lnTo>
                      <a:pt x="190" y="6"/>
                    </a:lnTo>
                    <a:lnTo>
                      <a:pt x="16" y="390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313"/>
              <p:cNvSpPr>
                <a:spLocks/>
              </p:cNvSpPr>
              <p:nvPr/>
            </p:nvSpPr>
            <p:spPr bwMode="auto">
              <a:xfrm>
                <a:off x="6021403" y="4023376"/>
                <a:ext cx="407988" cy="87313"/>
              </a:xfrm>
              <a:custGeom>
                <a:avLst/>
                <a:gdLst>
                  <a:gd name="T0" fmla="*/ 256 w 257"/>
                  <a:gd name="T1" fmla="*/ 55 h 55"/>
                  <a:gd name="T2" fmla="*/ 0 w 257"/>
                  <a:gd name="T3" fmla="*/ 17 h 55"/>
                  <a:gd name="T4" fmla="*/ 3 w 257"/>
                  <a:gd name="T5" fmla="*/ 0 h 55"/>
                  <a:gd name="T6" fmla="*/ 257 w 257"/>
                  <a:gd name="T7" fmla="*/ 39 h 55"/>
                  <a:gd name="T8" fmla="*/ 256 w 257"/>
                  <a:gd name="T9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7" h="55">
                    <a:moveTo>
                      <a:pt x="256" y="55"/>
                    </a:moveTo>
                    <a:lnTo>
                      <a:pt x="0" y="17"/>
                    </a:lnTo>
                    <a:lnTo>
                      <a:pt x="3" y="0"/>
                    </a:lnTo>
                    <a:lnTo>
                      <a:pt x="257" y="39"/>
                    </a:lnTo>
                    <a:lnTo>
                      <a:pt x="256" y="55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314"/>
              <p:cNvSpPr>
                <a:spLocks/>
              </p:cNvSpPr>
              <p:nvPr/>
            </p:nvSpPr>
            <p:spPr bwMode="auto">
              <a:xfrm>
                <a:off x="6432566" y="4078938"/>
                <a:ext cx="354013" cy="228600"/>
              </a:xfrm>
              <a:custGeom>
                <a:avLst/>
                <a:gdLst>
                  <a:gd name="T0" fmla="*/ 215 w 223"/>
                  <a:gd name="T1" fmla="*/ 144 h 144"/>
                  <a:gd name="T2" fmla="*/ 0 w 223"/>
                  <a:gd name="T3" fmla="*/ 14 h 144"/>
                  <a:gd name="T4" fmla="*/ 8 w 223"/>
                  <a:gd name="T5" fmla="*/ 0 h 144"/>
                  <a:gd name="T6" fmla="*/ 223 w 223"/>
                  <a:gd name="T7" fmla="*/ 130 h 144"/>
                  <a:gd name="T8" fmla="*/ 215 w 223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3" h="144">
                    <a:moveTo>
                      <a:pt x="215" y="144"/>
                    </a:moveTo>
                    <a:lnTo>
                      <a:pt x="0" y="14"/>
                    </a:lnTo>
                    <a:lnTo>
                      <a:pt x="8" y="0"/>
                    </a:lnTo>
                    <a:lnTo>
                      <a:pt x="223" y="130"/>
                    </a:lnTo>
                    <a:lnTo>
                      <a:pt x="215" y="144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315"/>
              <p:cNvSpPr>
                <a:spLocks/>
              </p:cNvSpPr>
              <p:nvPr/>
            </p:nvSpPr>
            <p:spPr bwMode="auto">
              <a:xfrm>
                <a:off x="6437328" y="3809063"/>
                <a:ext cx="582613" cy="290513"/>
              </a:xfrm>
              <a:custGeom>
                <a:avLst/>
                <a:gdLst>
                  <a:gd name="T0" fmla="*/ 7 w 367"/>
                  <a:gd name="T1" fmla="*/ 183 h 183"/>
                  <a:gd name="T2" fmla="*/ 0 w 367"/>
                  <a:gd name="T3" fmla="*/ 167 h 183"/>
                  <a:gd name="T4" fmla="*/ 360 w 367"/>
                  <a:gd name="T5" fmla="*/ 0 h 183"/>
                  <a:gd name="T6" fmla="*/ 367 w 367"/>
                  <a:gd name="T7" fmla="*/ 15 h 183"/>
                  <a:gd name="T8" fmla="*/ 7 w 367"/>
                  <a:gd name="T9" fmla="*/ 18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7" h="183">
                    <a:moveTo>
                      <a:pt x="7" y="183"/>
                    </a:moveTo>
                    <a:lnTo>
                      <a:pt x="0" y="167"/>
                    </a:lnTo>
                    <a:lnTo>
                      <a:pt x="360" y="0"/>
                    </a:lnTo>
                    <a:lnTo>
                      <a:pt x="367" y="15"/>
                    </a:lnTo>
                    <a:lnTo>
                      <a:pt x="7" y="183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316"/>
              <p:cNvSpPr>
                <a:spLocks/>
              </p:cNvSpPr>
              <p:nvPr/>
            </p:nvSpPr>
            <p:spPr bwMode="auto">
              <a:xfrm>
                <a:off x="6342078" y="3589988"/>
                <a:ext cx="106363" cy="495300"/>
              </a:xfrm>
              <a:custGeom>
                <a:avLst/>
                <a:gdLst>
                  <a:gd name="T0" fmla="*/ 51 w 67"/>
                  <a:gd name="T1" fmla="*/ 312 h 312"/>
                  <a:gd name="T2" fmla="*/ 0 w 67"/>
                  <a:gd name="T3" fmla="*/ 3 h 312"/>
                  <a:gd name="T4" fmla="*/ 16 w 67"/>
                  <a:gd name="T5" fmla="*/ 0 h 312"/>
                  <a:gd name="T6" fmla="*/ 67 w 67"/>
                  <a:gd name="T7" fmla="*/ 310 h 312"/>
                  <a:gd name="T8" fmla="*/ 51 w 67"/>
                  <a:gd name="T9" fmla="*/ 312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312">
                    <a:moveTo>
                      <a:pt x="51" y="312"/>
                    </a:moveTo>
                    <a:lnTo>
                      <a:pt x="0" y="3"/>
                    </a:lnTo>
                    <a:lnTo>
                      <a:pt x="16" y="0"/>
                    </a:lnTo>
                    <a:lnTo>
                      <a:pt x="67" y="310"/>
                    </a:lnTo>
                    <a:lnTo>
                      <a:pt x="51" y="312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317"/>
              <p:cNvSpPr>
                <a:spLocks/>
              </p:cNvSpPr>
              <p:nvPr/>
            </p:nvSpPr>
            <p:spPr bwMode="auto">
              <a:xfrm>
                <a:off x="6007115" y="3597926"/>
                <a:ext cx="30163" cy="434975"/>
              </a:xfrm>
              <a:custGeom>
                <a:avLst/>
                <a:gdLst>
                  <a:gd name="T0" fmla="*/ 2 w 19"/>
                  <a:gd name="T1" fmla="*/ 274 h 274"/>
                  <a:gd name="T2" fmla="*/ 0 w 19"/>
                  <a:gd name="T3" fmla="*/ 0 h 274"/>
                  <a:gd name="T4" fmla="*/ 16 w 19"/>
                  <a:gd name="T5" fmla="*/ 0 h 274"/>
                  <a:gd name="T6" fmla="*/ 19 w 19"/>
                  <a:gd name="T7" fmla="*/ 274 h 274"/>
                  <a:gd name="T8" fmla="*/ 2 w 19"/>
                  <a:gd name="T9" fmla="*/ 274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74">
                    <a:moveTo>
                      <a:pt x="2" y="274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19" y="274"/>
                    </a:lnTo>
                    <a:lnTo>
                      <a:pt x="2" y="274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318"/>
              <p:cNvSpPr>
                <a:spLocks/>
              </p:cNvSpPr>
              <p:nvPr/>
            </p:nvSpPr>
            <p:spPr bwMode="auto">
              <a:xfrm>
                <a:off x="5980128" y="2923238"/>
                <a:ext cx="52388" cy="682625"/>
              </a:xfrm>
              <a:custGeom>
                <a:avLst/>
                <a:gdLst>
                  <a:gd name="T0" fmla="*/ 17 w 33"/>
                  <a:gd name="T1" fmla="*/ 430 h 430"/>
                  <a:gd name="T2" fmla="*/ 0 w 33"/>
                  <a:gd name="T3" fmla="*/ 0 h 430"/>
                  <a:gd name="T4" fmla="*/ 17 w 33"/>
                  <a:gd name="T5" fmla="*/ 0 h 430"/>
                  <a:gd name="T6" fmla="*/ 33 w 33"/>
                  <a:gd name="T7" fmla="*/ 430 h 430"/>
                  <a:gd name="T8" fmla="*/ 17 w 33"/>
                  <a:gd name="T9" fmla="*/ 430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430">
                    <a:moveTo>
                      <a:pt x="17" y="430"/>
                    </a:moveTo>
                    <a:lnTo>
                      <a:pt x="0" y="0"/>
                    </a:lnTo>
                    <a:lnTo>
                      <a:pt x="17" y="0"/>
                    </a:lnTo>
                    <a:lnTo>
                      <a:pt x="33" y="430"/>
                    </a:lnTo>
                    <a:lnTo>
                      <a:pt x="17" y="430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319"/>
              <p:cNvSpPr>
                <a:spLocks/>
              </p:cNvSpPr>
              <p:nvPr/>
            </p:nvSpPr>
            <p:spPr bwMode="auto">
              <a:xfrm>
                <a:off x="6026166" y="3574113"/>
                <a:ext cx="333375" cy="50800"/>
              </a:xfrm>
              <a:custGeom>
                <a:avLst/>
                <a:gdLst>
                  <a:gd name="T0" fmla="*/ 2 w 210"/>
                  <a:gd name="T1" fmla="*/ 32 h 32"/>
                  <a:gd name="T2" fmla="*/ 0 w 210"/>
                  <a:gd name="T3" fmla="*/ 15 h 32"/>
                  <a:gd name="T4" fmla="*/ 208 w 210"/>
                  <a:gd name="T5" fmla="*/ 0 h 32"/>
                  <a:gd name="T6" fmla="*/ 210 w 210"/>
                  <a:gd name="T7" fmla="*/ 17 h 32"/>
                  <a:gd name="T8" fmla="*/ 2 w 210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32">
                    <a:moveTo>
                      <a:pt x="2" y="32"/>
                    </a:moveTo>
                    <a:lnTo>
                      <a:pt x="0" y="15"/>
                    </a:lnTo>
                    <a:lnTo>
                      <a:pt x="208" y="0"/>
                    </a:lnTo>
                    <a:lnTo>
                      <a:pt x="210" y="17"/>
                    </a:lnTo>
                    <a:lnTo>
                      <a:pt x="2" y="32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320"/>
              <p:cNvSpPr>
                <a:spLocks/>
              </p:cNvSpPr>
              <p:nvPr/>
            </p:nvSpPr>
            <p:spPr bwMode="auto">
              <a:xfrm>
                <a:off x="5549915" y="3605863"/>
                <a:ext cx="476250" cy="320675"/>
              </a:xfrm>
              <a:custGeom>
                <a:avLst/>
                <a:gdLst>
                  <a:gd name="T0" fmla="*/ 10 w 300"/>
                  <a:gd name="T1" fmla="*/ 202 h 202"/>
                  <a:gd name="T2" fmla="*/ 0 w 300"/>
                  <a:gd name="T3" fmla="*/ 188 h 202"/>
                  <a:gd name="T4" fmla="*/ 292 w 300"/>
                  <a:gd name="T5" fmla="*/ 0 h 202"/>
                  <a:gd name="T6" fmla="*/ 300 w 300"/>
                  <a:gd name="T7" fmla="*/ 12 h 202"/>
                  <a:gd name="T8" fmla="*/ 10 w 300"/>
                  <a:gd name="T9" fmla="*/ 20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0" h="202">
                    <a:moveTo>
                      <a:pt x="10" y="202"/>
                    </a:moveTo>
                    <a:lnTo>
                      <a:pt x="0" y="188"/>
                    </a:lnTo>
                    <a:lnTo>
                      <a:pt x="292" y="0"/>
                    </a:lnTo>
                    <a:lnTo>
                      <a:pt x="300" y="12"/>
                    </a:lnTo>
                    <a:lnTo>
                      <a:pt x="10" y="202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321"/>
              <p:cNvSpPr>
                <a:spLocks/>
              </p:cNvSpPr>
              <p:nvPr/>
            </p:nvSpPr>
            <p:spPr bwMode="auto">
              <a:xfrm>
                <a:off x="5254640" y="3909076"/>
                <a:ext cx="315913" cy="539750"/>
              </a:xfrm>
              <a:custGeom>
                <a:avLst/>
                <a:gdLst>
                  <a:gd name="T0" fmla="*/ 16 w 199"/>
                  <a:gd name="T1" fmla="*/ 340 h 340"/>
                  <a:gd name="T2" fmla="*/ 0 w 199"/>
                  <a:gd name="T3" fmla="*/ 332 h 340"/>
                  <a:gd name="T4" fmla="*/ 183 w 199"/>
                  <a:gd name="T5" fmla="*/ 0 h 340"/>
                  <a:gd name="T6" fmla="*/ 199 w 199"/>
                  <a:gd name="T7" fmla="*/ 8 h 340"/>
                  <a:gd name="T8" fmla="*/ 16 w 199"/>
                  <a:gd name="T9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9" h="340">
                    <a:moveTo>
                      <a:pt x="16" y="340"/>
                    </a:moveTo>
                    <a:lnTo>
                      <a:pt x="0" y="332"/>
                    </a:lnTo>
                    <a:lnTo>
                      <a:pt x="183" y="0"/>
                    </a:lnTo>
                    <a:lnTo>
                      <a:pt x="199" y="8"/>
                    </a:lnTo>
                    <a:lnTo>
                      <a:pt x="16" y="340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322"/>
              <p:cNvSpPr>
                <a:spLocks/>
              </p:cNvSpPr>
              <p:nvPr/>
            </p:nvSpPr>
            <p:spPr bwMode="auto">
              <a:xfrm>
                <a:off x="5260990" y="4028138"/>
                <a:ext cx="765175" cy="412750"/>
              </a:xfrm>
              <a:custGeom>
                <a:avLst/>
                <a:gdLst>
                  <a:gd name="T0" fmla="*/ 7 w 482"/>
                  <a:gd name="T1" fmla="*/ 260 h 260"/>
                  <a:gd name="T2" fmla="*/ 0 w 482"/>
                  <a:gd name="T3" fmla="*/ 246 h 260"/>
                  <a:gd name="T4" fmla="*/ 474 w 482"/>
                  <a:gd name="T5" fmla="*/ 0 h 260"/>
                  <a:gd name="T6" fmla="*/ 482 w 482"/>
                  <a:gd name="T7" fmla="*/ 16 h 260"/>
                  <a:gd name="T8" fmla="*/ 7 w 482"/>
                  <a:gd name="T9" fmla="*/ 26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2" h="260">
                    <a:moveTo>
                      <a:pt x="7" y="260"/>
                    </a:moveTo>
                    <a:lnTo>
                      <a:pt x="0" y="246"/>
                    </a:lnTo>
                    <a:lnTo>
                      <a:pt x="474" y="0"/>
                    </a:lnTo>
                    <a:lnTo>
                      <a:pt x="482" y="16"/>
                    </a:lnTo>
                    <a:lnTo>
                      <a:pt x="7" y="260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23"/>
              <p:cNvSpPr>
                <a:spLocks/>
              </p:cNvSpPr>
              <p:nvPr/>
            </p:nvSpPr>
            <p:spPr bwMode="auto">
              <a:xfrm>
                <a:off x="5548328" y="3909076"/>
                <a:ext cx="193675" cy="590550"/>
              </a:xfrm>
              <a:custGeom>
                <a:avLst/>
                <a:gdLst>
                  <a:gd name="T0" fmla="*/ 106 w 122"/>
                  <a:gd name="T1" fmla="*/ 372 h 372"/>
                  <a:gd name="T2" fmla="*/ 0 w 122"/>
                  <a:gd name="T3" fmla="*/ 4 h 372"/>
                  <a:gd name="T4" fmla="*/ 16 w 122"/>
                  <a:gd name="T5" fmla="*/ 0 h 372"/>
                  <a:gd name="T6" fmla="*/ 122 w 122"/>
                  <a:gd name="T7" fmla="*/ 367 h 372"/>
                  <a:gd name="T8" fmla="*/ 106 w 122"/>
                  <a:gd name="T9" fmla="*/ 372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372">
                    <a:moveTo>
                      <a:pt x="106" y="372"/>
                    </a:moveTo>
                    <a:lnTo>
                      <a:pt x="0" y="4"/>
                    </a:lnTo>
                    <a:lnTo>
                      <a:pt x="16" y="0"/>
                    </a:lnTo>
                    <a:lnTo>
                      <a:pt x="122" y="367"/>
                    </a:lnTo>
                    <a:lnTo>
                      <a:pt x="106" y="372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24"/>
              <p:cNvSpPr>
                <a:spLocks/>
              </p:cNvSpPr>
              <p:nvPr/>
            </p:nvSpPr>
            <p:spPr bwMode="auto">
              <a:xfrm>
                <a:off x="4867290" y="3618563"/>
                <a:ext cx="407988" cy="815975"/>
              </a:xfrm>
              <a:custGeom>
                <a:avLst/>
                <a:gdLst>
                  <a:gd name="T0" fmla="*/ 243 w 257"/>
                  <a:gd name="T1" fmla="*/ 514 h 514"/>
                  <a:gd name="T2" fmla="*/ 0 w 257"/>
                  <a:gd name="T3" fmla="*/ 7 h 514"/>
                  <a:gd name="T4" fmla="*/ 15 w 257"/>
                  <a:gd name="T5" fmla="*/ 0 h 514"/>
                  <a:gd name="T6" fmla="*/ 257 w 257"/>
                  <a:gd name="T7" fmla="*/ 507 h 514"/>
                  <a:gd name="T8" fmla="*/ 243 w 257"/>
                  <a:gd name="T9" fmla="*/ 514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7" h="514">
                    <a:moveTo>
                      <a:pt x="243" y="514"/>
                    </a:moveTo>
                    <a:lnTo>
                      <a:pt x="0" y="7"/>
                    </a:lnTo>
                    <a:lnTo>
                      <a:pt x="15" y="0"/>
                    </a:lnTo>
                    <a:lnTo>
                      <a:pt x="257" y="507"/>
                    </a:lnTo>
                    <a:lnTo>
                      <a:pt x="243" y="514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25"/>
              <p:cNvSpPr>
                <a:spLocks/>
              </p:cNvSpPr>
              <p:nvPr/>
            </p:nvSpPr>
            <p:spPr bwMode="auto">
              <a:xfrm>
                <a:off x="4694253" y="2775601"/>
                <a:ext cx="196850" cy="858838"/>
              </a:xfrm>
              <a:custGeom>
                <a:avLst/>
                <a:gdLst>
                  <a:gd name="T0" fmla="*/ 109 w 124"/>
                  <a:gd name="T1" fmla="*/ 541 h 541"/>
                  <a:gd name="T2" fmla="*/ 0 w 124"/>
                  <a:gd name="T3" fmla="*/ 3 h 541"/>
                  <a:gd name="T4" fmla="*/ 15 w 124"/>
                  <a:gd name="T5" fmla="*/ 0 h 541"/>
                  <a:gd name="T6" fmla="*/ 124 w 124"/>
                  <a:gd name="T7" fmla="*/ 536 h 541"/>
                  <a:gd name="T8" fmla="*/ 109 w 124"/>
                  <a:gd name="T9" fmla="*/ 541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541">
                    <a:moveTo>
                      <a:pt x="109" y="541"/>
                    </a:moveTo>
                    <a:lnTo>
                      <a:pt x="0" y="3"/>
                    </a:lnTo>
                    <a:lnTo>
                      <a:pt x="15" y="0"/>
                    </a:lnTo>
                    <a:lnTo>
                      <a:pt x="124" y="536"/>
                    </a:lnTo>
                    <a:lnTo>
                      <a:pt x="109" y="541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26"/>
              <p:cNvSpPr>
                <a:spLocks/>
              </p:cNvSpPr>
              <p:nvPr/>
            </p:nvSpPr>
            <p:spPr bwMode="auto">
              <a:xfrm>
                <a:off x="4700603" y="2774013"/>
                <a:ext cx="388938" cy="328613"/>
              </a:xfrm>
              <a:custGeom>
                <a:avLst/>
                <a:gdLst>
                  <a:gd name="T0" fmla="*/ 235 w 245"/>
                  <a:gd name="T1" fmla="*/ 207 h 207"/>
                  <a:gd name="T2" fmla="*/ 0 w 245"/>
                  <a:gd name="T3" fmla="*/ 13 h 207"/>
                  <a:gd name="T4" fmla="*/ 11 w 245"/>
                  <a:gd name="T5" fmla="*/ 0 h 207"/>
                  <a:gd name="T6" fmla="*/ 245 w 245"/>
                  <a:gd name="T7" fmla="*/ 194 h 207"/>
                  <a:gd name="T8" fmla="*/ 235 w 245"/>
                  <a:gd name="T9" fmla="*/ 20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207">
                    <a:moveTo>
                      <a:pt x="235" y="207"/>
                    </a:moveTo>
                    <a:lnTo>
                      <a:pt x="0" y="13"/>
                    </a:lnTo>
                    <a:lnTo>
                      <a:pt x="11" y="0"/>
                    </a:lnTo>
                    <a:lnTo>
                      <a:pt x="245" y="194"/>
                    </a:lnTo>
                    <a:lnTo>
                      <a:pt x="235" y="207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27"/>
              <p:cNvSpPr>
                <a:spLocks/>
              </p:cNvSpPr>
              <p:nvPr/>
            </p:nvSpPr>
            <p:spPr bwMode="auto">
              <a:xfrm>
                <a:off x="4864115" y="3091513"/>
                <a:ext cx="233363" cy="527050"/>
              </a:xfrm>
              <a:custGeom>
                <a:avLst/>
                <a:gdLst>
                  <a:gd name="T0" fmla="*/ 16 w 147"/>
                  <a:gd name="T1" fmla="*/ 332 h 332"/>
                  <a:gd name="T2" fmla="*/ 0 w 147"/>
                  <a:gd name="T3" fmla="*/ 326 h 332"/>
                  <a:gd name="T4" fmla="*/ 132 w 147"/>
                  <a:gd name="T5" fmla="*/ 0 h 332"/>
                  <a:gd name="T6" fmla="*/ 147 w 147"/>
                  <a:gd name="T7" fmla="*/ 5 h 332"/>
                  <a:gd name="T8" fmla="*/ 16 w 147"/>
                  <a:gd name="T9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7" h="332">
                    <a:moveTo>
                      <a:pt x="16" y="332"/>
                    </a:moveTo>
                    <a:lnTo>
                      <a:pt x="0" y="326"/>
                    </a:lnTo>
                    <a:lnTo>
                      <a:pt x="132" y="0"/>
                    </a:lnTo>
                    <a:lnTo>
                      <a:pt x="147" y="5"/>
                    </a:lnTo>
                    <a:lnTo>
                      <a:pt x="16" y="332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28"/>
              <p:cNvSpPr>
                <a:spLocks/>
              </p:cNvSpPr>
              <p:nvPr/>
            </p:nvSpPr>
            <p:spPr bwMode="auto">
              <a:xfrm>
                <a:off x="5075253" y="3080401"/>
                <a:ext cx="417513" cy="247650"/>
              </a:xfrm>
              <a:custGeom>
                <a:avLst/>
                <a:gdLst>
                  <a:gd name="T0" fmla="*/ 256 w 263"/>
                  <a:gd name="T1" fmla="*/ 156 h 156"/>
                  <a:gd name="T2" fmla="*/ 0 w 263"/>
                  <a:gd name="T3" fmla="*/ 14 h 156"/>
                  <a:gd name="T4" fmla="*/ 7 w 263"/>
                  <a:gd name="T5" fmla="*/ 0 h 156"/>
                  <a:gd name="T6" fmla="*/ 263 w 263"/>
                  <a:gd name="T7" fmla="*/ 142 h 156"/>
                  <a:gd name="T8" fmla="*/ 256 w 263"/>
                  <a:gd name="T9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3" h="156">
                    <a:moveTo>
                      <a:pt x="256" y="156"/>
                    </a:moveTo>
                    <a:lnTo>
                      <a:pt x="0" y="14"/>
                    </a:lnTo>
                    <a:lnTo>
                      <a:pt x="7" y="0"/>
                    </a:lnTo>
                    <a:lnTo>
                      <a:pt x="263" y="142"/>
                    </a:lnTo>
                    <a:lnTo>
                      <a:pt x="256" y="156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29"/>
              <p:cNvSpPr>
                <a:spLocks/>
              </p:cNvSpPr>
              <p:nvPr/>
            </p:nvSpPr>
            <p:spPr bwMode="auto">
              <a:xfrm>
                <a:off x="5467365" y="3312176"/>
                <a:ext cx="100013" cy="608013"/>
              </a:xfrm>
              <a:custGeom>
                <a:avLst/>
                <a:gdLst>
                  <a:gd name="T0" fmla="*/ 46 w 63"/>
                  <a:gd name="T1" fmla="*/ 383 h 383"/>
                  <a:gd name="T2" fmla="*/ 0 w 63"/>
                  <a:gd name="T3" fmla="*/ 3 h 383"/>
                  <a:gd name="T4" fmla="*/ 16 w 63"/>
                  <a:gd name="T5" fmla="*/ 0 h 383"/>
                  <a:gd name="T6" fmla="*/ 63 w 63"/>
                  <a:gd name="T7" fmla="*/ 381 h 383"/>
                  <a:gd name="T8" fmla="*/ 46 w 63"/>
                  <a:gd name="T9" fmla="*/ 383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383">
                    <a:moveTo>
                      <a:pt x="46" y="383"/>
                    </a:moveTo>
                    <a:lnTo>
                      <a:pt x="0" y="3"/>
                    </a:lnTo>
                    <a:lnTo>
                      <a:pt x="16" y="0"/>
                    </a:lnTo>
                    <a:lnTo>
                      <a:pt x="63" y="381"/>
                    </a:lnTo>
                    <a:lnTo>
                      <a:pt x="46" y="383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330"/>
              <p:cNvSpPr>
                <a:spLocks/>
              </p:cNvSpPr>
              <p:nvPr/>
            </p:nvSpPr>
            <p:spPr bwMode="auto">
              <a:xfrm>
                <a:off x="5481653" y="3304238"/>
                <a:ext cx="539750" cy="315913"/>
              </a:xfrm>
              <a:custGeom>
                <a:avLst/>
                <a:gdLst>
                  <a:gd name="T0" fmla="*/ 333 w 340"/>
                  <a:gd name="T1" fmla="*/ 199 h 199"/>
                  <a:gd name="T2" fmla="*/ 0 w 340"/>
                  <a:gd name="T3" fmla="*/ 14 h 199"/>
                  <a:gd name="T4" fmla="*/ 7 w 340"/>
                  <a:gd name="T5" fmla="*/ 0 h 199"/>
                  <a:gd name="T6" fmla="*/ 340 w 340"/>
                  <a:gd name="T7" fmla="*/ 184 h 199"/>
                  <a:gd name="T8" fmla="*/ 333 w 340"/>
                  <a:gd name="T9" fmla="*/ 199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0" h="199">
                    <a:moveTo>
                      <a:pt x="333" y="199"/>
                    </a:moveTo>
                    <a:lnTo>
                      <a:pt x="0" y="14"/>
                    </a:lnTo>
                    <a:lnTo>
                      <a:pt x="7" y="0"/>
                    </a:lnTo>
                    <a:lnTo>
                      <a:pt x="340" y="184"/>
                    </a:lnTo>
                    <a:lnTo>
                      <a:pt x="333" y="199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331"/>
              <p:cNvSpPr>
                <a:spLocks/>
              </p:cNvSpPr>
              <p:nvPr/>
            </p:nvSpPr>
            <p:spPr bwMode="auto">
              <a:xfrm>
                <a:off x="5419740" y="2996263"/>
                <a:ext cx="76200" cy="322263"/>
              </a:xfrm>
              <a:custGeom>
                <a:avLst/>
                <a:gdLst>
                  <a:gd name="T0" fmla="*/ 32 w 48"/>
                  <a:gd name="T1" fmla="*/ 203 h 203"/>
                  <a:gd name="T2" fmla="*/ 0 w 48"/>
                  <a:gd name="T3" fmla="*/ 2 h 203"/>
                  <a:gd name="T4" fmla="*/ 16 w 48"/>
                  <a:gd name="T5" fmla="*/ 0 h 203"/>
                  <a:gd name="T6" fmla="*/ 48 w 48"/>
                  <a:gd name="T7" fmla="*/ 201 h 203"/>
                  <a:gd name="T8" fmla="*/ 32 w 48"/>
                  <a:gd name="T9" fmla="*/ 2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203">
                    <a:moveTo>
                      <a:pt x="32" y="203"/>
                    </a:moveTo>
                    <a:lnTo>
                      <a:pt x="0" y="2"/>
                    </a:lnTo>
                    <a:lnTo>
                      <a:pt x="16" y="0"/>
                    </a:lnTo>
                    <a:lnTo>
                      <a:pt x="48" y="201"/>
                    </a:lnTo>
                    <a:lnTo>
                      <a:pt x="32" y="203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332"/>
              <p:cNvSpPr>
                <a:spLocks/>
              </p:cNvSpPr>
              <p:nvPr/>
            </p:nvSpPr>
            <p:spPr bwMode="auto">
              <a:xfrm>
                <a:off x="4873640" y="3299476"/>
                <a:ext cx="611188" cy="317500"/>
              </a:xfrm>
              <a:custGeom>
                <a:avLst/>
                <a:gdLst>
                  <a:gd name="T0" fmla="*/ 7 w 385"/>
                  <a:gd name="T1" fmla="*/ 200 h 200"/>
                  <a:gd name="T2" fmla="*/ 0 w 385"/>
                  <a:gd name="T3" fmla="*/ 184 h 200"/>
                  <a:gd name="T4" fmla="*/ 378 w 385"/>
                  <a:gd name="T5" fmla="*/ 0 h 200"/>
                  <a:gd name="T6" fmla="*/ 385 w 385"/>
                  <a:gd name="T7" fmla="*/ 15 h 200"/>
                  <a:gd name="T8" fmla="*/ 7 w 385"/>
                  <a:gd name="T9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5" h="200">
                    <a:moveTo>
                      <a:pt x="7" y="200"/>
                    </a:moveTo>
                    <a:lnTo>
                      <a:pt x="0" y="184"/>
                    </a:lnTo>
                    <a:lnTo>
                      <a:pt x="378" y="0"/>
                    </a:lnTo>
                    <a:lnTo>
                      <a:pt x="385" y="15"/>
                    </a:lnTo>
                    <a:lnTo>
                      <a:pt x="7" y="200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333"/>
              <p:cNvSpPr>
                <a:spLocks/>
              </p:cNvSpPr>
              <p:nvPr/>
            </p:nvSpPr>
            <p:spPr bwMode="auto">
              <a:xfrm>
                <a:off x="4878403" y="3596338"/>
                <a:ext cx="677863" cy="317500"/>
              </a:xfrm>
              <a:custGeom>
                <a:avLst/>
                <a:gdLst>
                  <a:gd name="T0" fmla="*/ 420 w 427"/>
                  <a:gd name="T1" fmla="*/ 200 h 200"/>
                  <a:gd name="T2" fmla="*/ 0 w 427"/>
                  <a:gd name="T3" fmla="*/ 14 h 200"/>
                  <a:gd name="T4" fmla="*/ 7 w 427"/>
                  <a:gd name="T5" fmla="*/ 0 h 200"/>
                  <a:gd name="T6" fmla="*/ 427 w 427"/>
                  <a:gd name="T7" fmla="*/ 186 h 200"/>
                  <a:gd name="T8" fmla="*/ 420 w 427"/>
                  <a:gd name="T9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7" h="200">
                    <a:moveTo>
                      <a:pt x="420" y="200"/>
                    </a:moveTo>
                    <a:lnTo>
                      <a:pt x="0" y="14"/>
                    </a:lnTo>
                    <a:lnTo>
                      <a:pt x="7" y="0"/>
                    </a:lnTo>
                    <a:lnTo>
                      <a:pt x="427" y="186"/>
                    </a:lnTo>
                    <a:lnTo>
                      <a:pt x="420" y="200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334"/>
              <p:cNvSpPr>
                <a:spLocks/>
              </p:cNvSpPr>
              <p:nvPr/>
            </p:nvSpPr>
            <p:spPr bwMode="auto">
              <a:xfrm>
                <a:off x="5562615" y="3809063"/>
                <a:ext cx="1447801" cy="119063"/>
              </a:xfrm>
              <a:custGeom>
                <a:avLst/>
                <a:gdLst>
                  <a:gd name="T0" fmla="*/ 2 w 912"/>
                  <a:gd name="T1" fmla="*/ 75 h 75"/>
                  <a:gd name="T2" fmla="*/ 0 w 912"/>
                  <a:gd name="T3" fmla="*/ 59 h 75"/>
                  <a:gd name="T4" fmla="*/ 911 w 912"/>
                  <a:gd name="T5" fmla="*/ 0 h 75"/>
                  <a:gd name="T6" fmla="*/ 912 w 912"/>
                  <a:gd name="T7" fmla="*/ 15 h 75"/>
                  <a:gd name="T8" fmla="*/ 2 w 912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2" h="75">
                    <a:moveTo>
                      <a:pt x="2" y="75"/>
                    </a:moveTo>
                    <a:lnTo>
                      <a:pt x="0" y="59"/>
                    </a:lnTo>
                    <a:lnTo>
                      <a:pt x="911" y="0"/>
                    </a:lnTo>
                    <a:lnTo>
                      <a:pt x="912" y="15"/>
                    </a:lnTo>
                    <a:lnTo>
                      <a:pt x="2" y="75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335"/>
              <p:cNvSpPr>
                <a:spLocks/>
              </p:cNvSpPr>
              <p:nvPr/>
            </p:nvSpPr>
            <p:spPr bwMode="auto">
              <a:xfrm>
                <a:off x="6707203" y="3212163"/>
                <a:ext cx="596900" cy="287338"/>
              </a:xfrm>
              <a:custGeom>
                <a:avLst/>
                <a:gdLst>
                  <a:gd name="T0" fmla="*/ 7 w 376"/>
                  <a:gd name="T1" fmla="*/ 181 h 181"/>
                  <a:gd name="T2" fmla="*/ 0 w 376"/>
                  <a:gd name="T3" fmla="*/ 165 h 181"/>
                  <a:gd name="T4" fmla="*/ 370 w 376"/>
                  <a:gd name="T5" fmla="*/ 0 h 181"/>
                  <a:gd name="T6" fmla="*/ 376 w 376"/>
                  <a:gd name="T7" fmla="*/ 16 h 181"/>
                  <a:gd name="T8" fmla="*/ 7 w 376"/>
                  <a:gd name="T9" fmla="*/ 18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6" h="181">
                    <a:moveTo>
                      <a:pt x="7" y="181"/>
                    </a:moveTo>
                    <a:lnTo>
                      <a:pt x="0" y="165"/>
                    </a:lnTo>
                    <a:lnTo>
                      <a:pt x="370" y="0"/>
                    </a:lnTo>
                    <a:lnTo>
                      <a:pt x="376" y="16"/>
                    </a:lnTo>
                    <a:lnTo>
                      <a:pt x="7" y="181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336"/>
              <p:cNvSpPr>
                <a:spLocks/>
              </p:cNvSpPr>
              <p:nvPr/>
            </p:nvSpPr>
            <p:spPr bwMode="auto">
              <a:xfrm>
                <a:off x="6350016" y="3474101"/>
                <a:ext cx="366713" cy="122238"/>
              </a:xfrm>
              <a:custGeom>
                <a:avLst/>
                <a:gdLst>
                  <a:gd name="T0" fmla="*/ 4 w 231"/>
                  <a:gd name="T1" fmla="*/ 77 h 77"/>
                  <a:gd name="T2" fmla="*/ 0 w 231"/>
                  <a:gd name="T3" fmla="*/ 62 h 77"/>
                  <a:gd name="T4" fmla="*/ 226 w 231"/>
                  <a:gd name="T5" fmla="*/ 0 h 77"/>
                  <a:gd name="T6" fmla="*/ 231 w 231"/>
                  <a:gd name="T7" fmla="*/ 16 h 77"/>
                  <a:gd name="T8" fmla="*/ 4 w 231"/>
                  <a:gd name="T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1" h="77">
                    <a:moveTo>
                      <a:pt x="4" y="77"/>
                    </a:moveTo>
                    <a:lnTo>
                      <a:pt x="0" y="62"/>
                    </a:lnTo>
                    <a:lnTo>
                      <a:pt x="226" y="0"/>
                    </a:lnTo>
                    <a:lnTo>
                      <a:pt x="231" y="16"/>
                    </a:lnTo>
                    <a:lnTo>
                      <a:pt x="4" y="77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337"/>
              <p:cNvSpPr>
                <a:spLocks/>
              </p:cNvSpPr>
              <p:nvPr/>
            </p:nvSpPr>
            <p:spPr bwMode="auto">
              <a:xfrm>
                <a:off x="7251716" y="2454926"/>
                <a:ext cx="60325" cy="771525"/>
              </a:xfrm>
              <a:custGeom>
                <a:avLst/>
                <a:gdLst>
                  <a:gd name="T0" fmla="*/ 21 w 38"/>
                  <a:gd name="T1" fmla="*/ 486 h 486"/>
                  <a:gd name="T2" fmla="*/ 0 w 38"/>
                  <a:gd name="T3" fmla="*/ 1 h 486"/>
                  <a:gd name="T4" fmla="*/ 16 w 38"/>
                  <a:gd name="T5" fmla="*/ 0 h 486"/>
                  <a:gd name="T6" fmla="*/ 38 w 38"/>
                  <a:gd name="T7" fmla="*/ 484 h 486"/>
                  <a:gd name="T8" fmla="*/ 21 w 38"/>
                  <a:gd name="T9" fmla="*/ 486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86">
                    <a:moveTo>
                      <a:pt x="21" y="486"/>
                    </a:moveTo>
                    <a:lnTo>
                      <a:pt x="0" y="1"/>
                    </a:lnTo>
                    <a:lnTo>
                      <a:pt x="16" y="0"/>
                    </a:lnTo>
                    <a:lnTo>
                      <a:pt x="38" y="484"/>
                    </a:lnTo>
                    <a:lnTo>
                      <a:pt x="21" y="486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338"/>
              <p:cNvSpPr>
                <a:spLocks/>
              </p:cNvSpPr>
              <p:nvPr/>
            </p:nvSpPr>
            <p:spPr bwMode="auto">
              <a:xfrm>
                <a:off x="6837378" y="1972326"/>
                <a:ext cx="436563" cy="495300"/>
              </a:xfrm>
              <a:custGeom>
                <a:avLst/>
                <a:gdLst>
                  <a:gd name="T0" fmla="*/ 263 w 275"/>
                  <a:gd name="T1" fmla="*/ 312 h 312"/>
                  <a:gd name="T2" fmla="*/ 0 w 275"/>
                  <a:gd name="T3" fmla="*/ 11 h 312"/>
                  <a:gd name="T4" fmla="*/ 13 w 275"/>
                  <a:gd name="T5" fmla="*/ 0 h 312"/>
                  <a:gd name="T6" fmla="*/ 275 w 275"/>
                  <a:gd name="T7" fmla="*/ 301 h 312"/>
                  <a:gd name="T8" fmla="*/ 263 w 275"/>
                  <a:gd name="T9" fmla="*/ 312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5" h="312">
                    <a:moveTo>
                      <a:pt x="263" y="312"/>
                    </a:moveTo>
                    <a:lnTo>
                      <a:pt x="0" y="11"/>
                    </a:lnTo>
                    <a:lnTo>
                      <a:pt x="13" y="0"/>
                    </a:lnTo>
                    <a:lnTo>
                      <a:pt x="275" y="301"/>
                    </a:lnTo>
                    <a:lnTo>
                      <a:pt x="263" y="312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339"/>
              <p:cNvSpPr>
                <a:spLocks/>
              </p:cNvSpPr>
              <p:nvPr/>
            </p:nvSpPr>
            <p:spPr bwMode="auto">
              <a:xfrm>
                <a:off x="6919928" y="2453338"/>
                <a:ext cx="347663" cy="271463"/>
              </a:xfrm>
              <a:custGeom>
                <a:avLst/>
                <a:gdLst>
                  <a:gd name="T0" fmla="*/ 11 w 219"/>
                  <a:gd name="T1" fmla="*/ 171 h 171"/>
                  <a:gd name="T2" fmla="*/ 0 w 219"/>
                  <a:gd name="T3" fmla="*/ 157 h 171"/>
                  <a:gd name="T4" fmla="*/ 209 w 219"/>
                  <a:gd name="T5" fmla="*/ 0 h 171"/>
                  <a:gd name="T6" fmla="*/ 219 w 219"/>
                  <a:gd name="T7" fmla="*/ 12 h 171"/>
                  <a:gd name="T8" fmla="*/ 11 w 219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9" h="171">
                    <a:moveTo>
                      <a:pt x="11" y="171"/>
                    </a:moveTo>
                    <a:lnTo>
                      <a:pt x="0" y="157"/>
                    </a:lnTo>
                    <a:lnTo>
                      <a:pt x="209" y="0"/>
                    </a:lnTo>
                    <a:lnTo>
                      <a:pt x="219" y="12"/>
                    </a:lnTo>
                    <a:lnTo>
                      <a:pt x="11" y="171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340"/>
              <p:cNvSpPr>
                <a:spLocks/>
              </p:cNvSpPr>
              <p:nvPr/>
            </p:nvSpPr>
            <p:spPr bwMode="auto">
              <a:xfrm>
                <a:off x="6569091" y="2705751"/>
                <a:ext cx="371475" cy="320675"/>
              </a:xfrm>
              <a:custGeom>
                <a:avLst/>
                <a:gdLst>
                  <a:gd name="T0" fmla="*/ 10 w 234"/>
                  <a:gd name="T1" fmla="*/ 202 h 202"/>
                  <a:gd name="T2" fmla="*/ 0 w 234"/>
                  <a:gd name="T3" fmla="*/ 190 h 202"/>
                  <a:gd name="T4" fmla="*/ 224 w 234"/>
                  <a:gd name="T5" fmla="*/ 0 h 202"/>
                  <a:gd name="T6" fmla="*/ 234 w 234"/>
                  <a:gd name="T7" fmla="*/ 12 h 202"/>
                  <a:gd name="T8" fmla="*/ 10 w 234"/>
                  <a:gd name="T9" fmla="*/ 20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202">
                    <a:moveTo>
                      <a:pt x="10" y="202"/>
                    </a:moveTo>
                    <a:lnTo>
                      <a:pt x="0" y="190"/>
                    </a:lnTo>
                    <a:lnTo>
                      <a:pt x="224" y="0"/>
                    </a:lnTo>
                    <a:lnTo>
                      <a:pt x="234" y="12"/>
                    </a:lnTo>
                    <a:lnTo>
                      <a:pt x="10" y="202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341"/>
              <p:cNvSpPr>
                <a:spLocks/>
              </p:cNvSpPr>
              <p:nvPr/>
            </p:nvSpPr>
            <p:spPr bwMode="auto">
              <a:xfrm>
                <a:off x="5991240" y="2923238"/>
                <a:ext cx="592138" cy="103188"/>
              </a:xfrm>
              <a:custGeom>
                <a:avLst/>
                <a:gdLst>
                  <a:gd name="T0" fmla="*/ 370 w 373"/>
                  <a:gd name="T1" fmla="*/ 65 h 65"/>
                  <a:gd name="T2" fmla="*/ 0 w 373"/>
                  <a:gd name="T3" fmla="*/ 16 h 65"/>
                  <a:gd name="T4" fmla="*/ 3 w 373"/>
                  <a:gd name="T5" fmla="*/ 0 h 65"/>
                  <a:gd name="T6" fmla="*/ 373 w 373"/>
                  <a:gd name="T7" fmla="*/ 48 h 65"/>
                  <a:gd name="T8" fmla="*/ 370 w 373"/>
                  <a:gd name="T9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3" h="65">
                    <a:moveTo>
                      <a:pt x="370" y="65"/>
                    </a:moveTo>
                    <a:lnTo>
                      <a:pt x="0" y="16"/>
                    </a:lnTo>
                    <a:lnTo>
                      <a:pt x="3" y="0"/>
                    </a:lnTo>
                    <a:lnTo>
                      <a:pt x="373" y="48"/>
                    </a:lnTo>
                    <a:lnTo>
                      <a:pt x="370" y="65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342"/>
              <p:cNvSpPr>
                <a:spLocks/>
              </p:cNvSpPr>
              <p:nvPr/>
            </p:nvSpPr>
            <p:spPr bwMode="auto">
              <a:xfrm>
                <a:off x="5430853" y="2929588"/>
                <a:ext cx="560388" cy="79375"/>
              </a:xfrm>
              <a:custGeom>
                <a:avLst/>
                <a:gdLst>
                  <a:gd name="T0" fmla="*/ 2 w 353"/>
                  <a:gd name="T1" fmla="*/ 50 h 50"/>
                  <a:gd name="T2" fmla="*/ 0 w 353"/>
                  <a:gd name="T3" fmla="*/ 35 h 50"/>
                  <a:gd name="T4" fmla="*/ 351 w 353"/>
                  <a:gd name="T5" fmla="*/ 0 h 50"/>
                  <a:gd name="T6" fmla="*/ 353 w 353"/>
                  <a:gd name="T7" fmla="*/ 17 h 50"/>
                  <a:gd name="T8" fmla="*/ 2 w 353"/>
                  <a:gd name="T9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50">
                    <a:moveTo>
                      <a:pt x="2" y="50"/>
                    </a:moveTo>
                    <a:lnTo>
                      <a:pt x="0" y="35"/>
                    </a:lnTo>
                    <a:lnTo>
                      <a:pt x="351" y="0"/>
                    </a:lnTo>
                    <a:lnTo>
                      <a:pt x="353" y="17"/>
                    </a:lnTo>
                    <a:lnTo>
                      <a:pt x="2" y="50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343"/>
              <p:cNvSpPr>
                <a:spLocks/>
              </p:cNvSpPr>
              <p:nvPr/>
            </p:nvSpPr>
            <p:spPr bwMode="auto">
              <a:xfrm>
                <a:off x="4705365" y="2769251"/>
                <a:ext cx="731838" cy="246063"/>
              </a:xfrm>
              <a:custGeom>
                <a:avLst/>
                <a:gdLst>
                  <a:gd name="T0" fmla="*/ 455 w 461"/>
                  <a:gd name="T1" fmla="*/ 155 h 155"/>
                  <a:gd name="T2" fmla="*/ 0 w 461"/>
                  <a:gd name="T3" fmla="*/ 16 h 155"/>
                  <a:gd name="T4" fmla="*/ 5 w 461"/>
                  <a:gd name="T5" fmla="*/ 0 h 155"/>
                  <a:gd name="T6" fmla="*/ 461 w 461"/>
                  <a:gd name="T7" fmla="*/ 140 h 155"/>
                  <a:gd name="T8" fmla="*/ 455 w 461"/>
                  <a:gd name="T9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1" h="155">
                    <a:moveTo>
                      <a:pt x="455" y="155"/>
                    </a:moveTo>
                    <a:lnTo>
                      <a:pt x="0" y="16"/>
                    </a:lnTo>
                    <a:lnTo>
                      <a:pt x="5" y="0"/>
                    </a:lnTo>
                    <a:lnTo>
                      <a:pt x="461" y="140"/>
                    </a:lnTo>
                    <a:lnTo>
                      <a:pt x="455" y="155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344"/>
              <p:cNvSpPr>
                <a:spLocks/>
              </p:cNvSpPr>
              <p:nvPr/>
            </p:nvSpPr>
            <p:spPr bwMode="auto">
              <a:xfrm>
                <a:off x="5081603" y="2996263"/>
                <a:ext cx="346075" cy="112713"/>
              </a:xfrm>
              <a:custGeom>
                <a:avLst/>
                <a:gdLst>
                  <a:gd name="T0" fmla="*/ 5 w 218"/>
                  <a:gd name="T1" fmla="*/ 71 h 71"/>
                  <a:gd name="T2" fmla="*/ 0 w 218"/>
                  <a:gd name="T3" fmla="*/ 54 h 71"/>
                  <a:gd name="T4" fmla="*/ 215 w 218"/>
                  <a:gd name="T5" fmla="*/ 0 h 71"/>
                  <a:gd name="T6" fmla="*/ 218 w 218"/>
                  <a:gd name="T7" fmla="*/ 15 h 71"/>
                  <a:gd name="T8" fmla="*/ 5 w 218"/>
                  <a:gd name="T9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8" h="71">
                    <a:moveTo>
                      <a:pt x="5" y="71"/>
                    </a:moveTo>
                    <a:lnTo>
                      <a:pt x="0" y="54"/>
                    </a:lnTo>
                    <a:lnTo>
                      <a:pt x="215" y="0"/>
                    </a:lnTo>
                    <a:lnTo>
                      <a:pt x="218" y="15"/>
                    </a:lnTo>
                    <a:lnTo>
                      <a:pt x="5" y="71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345"/>
              <p:cNvSpPr>
                <a:spLocks/>
              </p:cNvSpPr>
              <p:nvPr/>
            </p:nvSpPr>
            <p:spPr bwMode="auto">
              <a:xfrm>
                <a:off x="5476890" y="3002613"/>
                <a:ext cx="1100138" cy="309563"/>
              </a:xfrm>
              <a:custGeom>
                <a:avLst/>
                <a:gdLst>
                  <a:gd name="T0" fmla="*/ 0 w 496"/>
                  <a:gd name="T1" fmla="*/ 140 h 140"/>
                  <a:gd name="T2" fmla="*/ 0 w 496"/>
                  <a:gd name="T3" fmla="*/ 140 h 140"/>
                  <a:gd name="T4" fmla="*/ 1 w 496"/>
                  <a:gd name="T5" fmla="*/ 135 h 140"/>
                  <a:gd name="T6" fmla="*/ 1 w 496"/>
                  <a:gd name="T7" fmla="*/ 129 h 140"/>
                  <a:gd name="T8" fmla="*/ 493 w 496"/>
                  <a:gd name="T9" fmla="*/ 0 h 140"/>
                  <a:gd name="T10" fmla="*/ 496 w 496"/>
                  <a:gd name="T11" fmla="*/ 11 h 140"/>
                  <a:gd name="T12" fmla="*/ 0 w 496"/>
                  <a:gd name="T13" fmla="*/ 14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6" h="140">
                    <a:moveTo>
                      <a:pt x="0" y="140"/>
                    </a:moveTo>
                    <a:cubicBezTo>
                      <a:pt x="0" y="140"/>
                      <a:pt x="0" y="140"/>
                      <a:pt x="0" y="140"/>
                    </a:cubicBezTo>
                    <a:cubicBezTo>
                      <a:pt x="1" y="135"/>
                      <a:pt x="1" y="135"/>
                      <a:pt x="1" y="135"/>
                    </a:cubicBezTo>
                    <a:cubicBezTo>
                      <a:pt x="1" y="129"/>
                      <a:pt x="1" y="129"/>
                      <a:pt x="1" y="129"/>
                    </a:cubicBezTo>
                    <a:cubicBezTo>
                      <a:pt x="15" y="127"/>
                      <a:pt x="361" y="35"/>
                      <a:pt x="493" y="0"/>
                    </a:cubicBezTo>
                    <a:cubicBezTo>
                      <a:pt x="496" y="11"/>
                      <a:pt x="496" y="11"/>
                      <a:pt x="496" y="11"/>
                    </a:cubicBezTo>
                    <a:cubicBezTo>
                      <a:pt x="44" y="132"/>
                      <a:pt x="5" y="140"/>
                      <a:pt x="0" y="140"/>
                    </a:cubicBez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346"/>
              <p:cNvSpPr>
                <a:spLocks/>
              </p:cNvSpPr>
              <p:nvPr/>
            </p:nvSpPr>
            <p:spPr bwMode="auto">
              <a:xfrm>
                <a:off x="5476890" y="2935938"/>
                <a:ext cx="522288" cy="379413"/>
              </a:xfrm>
              <a:custGeom>
                <a:avLst/>
                <a:gdLst>
                  <a:gd name="T0" fmla="*/ 8 w 329"/>
                  <a:gd name="T1" fmla="*/ 239 h 239"/>
                  <a:gd name="T2" fmla="*/ 0 w 329"/>
                  <a:gd name="T3" fmla="*/ 225 h 239"/>
                  <a:gd name="T4" fmla="*/ 321 w 329"/>
                  <a:gd name="T5" fmla="*/ 0 h 239"/>
                  <a:gd name="T6" fmla="*/ 329 w 329"/>
                  <a:gd name="T7" fmla="*/ 14 h 239"/>
                  <a:gd name="T8" fmla="*/ 8 w 329"/>
                  <a:gd name="T9" fmla="*/ 23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9" h="239">
                    <a:moveTo>
                      <a:pt x="8" y="239"/>
                    </a:moveTo>
                    <a:lnTo>
                      <a:pt x="0" y="225"/>
                    </a:lnTo>
                    <a:lnTo>
                      <a:pt x="321" y="0"/>
                    </a:lnTo>
                    <a:lnTo>
                      <a:pt x="329" y="14"/>
                    </a:lnTo>
                    <a:lnTo>
                      <a:pt x="8" y="239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347"/>
              <p:cNvSpPr>
                <a:spLocks/>
              </p:cNvSpPr>
              <p:nvPr/>
            </p:nvSpPr>
            <p:spPr bwMode="auto">
              <a:xfrm>
                <a:off x="6003940" y="2705751"/>
                <a:ext cx="925513" cy="230188"/>
              </a:xfrm>
              <a:custGeom>
                <a:avLst/>
                <a:gdLst>
                  <a:gd name="T0" fmla="*/ 3 w 583"/>
                  <a:gd name="T1" fmla="*/ 145 h 145"/>
                  <a:gd name="T2" fmla="*/ 0 w 583"/>
                  <a:gd name="T3" fmla="*/ 128 h 145"/>
                  <a:gd name="T4" fmla="*/ 578 w 583"/>
                  <a:gd name="T5" fmla="*/ 0 h 145"/>
                  <a:gd name="T6" fmla="*/ 583 w 583"/>
                  <a:gd name="T7" fmla="*/ 15 h 145"/>
                  <a:gd name="T8" fmla="*/ 3 w 583"/>
                  <a:gd name="T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3" h="145">
                    <a:moveTo>
                      <a:pt x="3" y="145"/>
                    </a:moveTo>
                    <a:lnTo>
                      <a:pt x="0" y="128"/>
                    </a:lnTo>
                    <a:lnTo>
                      <a:pt x="578" y="0"/>
                    </a:lnTo>
                    <a:lnTo>
                      <a:pt x="583" y="15"/>
                    </a:lnTo>
                    <a:lnTo>
                      <a:pt x="3" y="145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348"/>
              <p:cNvSpPr>
                <a:spLocks/>
              </p:cNvSpPr>
              <p:nvPr/>
            </p:nvSpPr>
            <p:spPr bwMode="auto">
              <a:xfrm>
                <a:off x="6567503" y="3018488"/>
                <a:ext cx="161925" cy="465138"/>
              </a:xfrm>
              <a:custGeom>
                <a:avLst/>
                <a:gdLst>
                  <a:gd name="T0" fmla="*/ 85 w 102"/>
                  <a:gd name="T1" fmla="*/ 293 h 293"/>
                  <a:gd name="T2" fmla="*/ 0 w 102"/>
                  <a:gd name="T3" fmla="*/ 4 h 293"/>
                  <a:gd name="T4" fmla="*/ 17 w 102"/>
                  <a:gd name="T5" fmla="*/ 0 h 293"/>
                  <a:gd name="T6" fmla="*/ 102 w 102"/>
                  <a:gd name="T7" fmla="*/ 289 h 293"/>
                  <a:gd name="T8" fmla="*/ 85 w 102"/>
                  <a:gd name="T9" fmla="*/ 293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293">
                    <a:moveTo>
                      <a:pt x="85" y="293"/>
                    </a:moveTo>
                    <a:lnTo>
                      <a:pt x="0" y="4"/>
                    </a:lnTo>
                    <a:lnTo>
                      <a:pt x="17" y="0"/>
                    </a:lnTo>
                    <a:lnTo>
                      <a:pt x="102" y="289"/>
                    </a:lnTo>
                    <a:lnTo>
                      <a:pt x="85" y="293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349"/>
              <p:cNvSpPr>
                <a:spLocks/>
              </p:cNvSpPr>
              <p:nvPr/>
            </p:nvSpPr>
            <p:spPr bwMode="auto">
              <a:xfrm>
                <a:off x="6319853" y="2346976"/>
                <a:ext cx="935038" cy="123825"/>
              </a:xfrm>
              <a:custGeom>
                <a:avLst/>
                <a:gdLst>
                  <a:gd name="T0" fmla="*/ 587 w 589"/>
                  <a:gd name="T1" fmla="*/ 78 h 78"/>
                  <a:gd name="T2" fmla="*/ 0 w 589"/>
                  <a:gd name="T3" fmla="*/ 16 h 78"/>
                  <a:gd name="T4" fmla="*/ 1 w 589"/>
                  <a:gd name="T5" fmla="*/ 0 h 78"/>
                  <a:gd name="T6" fmla="*/ 589 w 589"/>
                  <a:gd name="T7" fmla="*/ 61 h 78"/>
                  <a:gd name="T8" fmla="*/ 587 w 589"/>
                  <a:gd name="T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9" h="78">
                    <a:moveTo>
                      <a:pt x="587" y="78"/>
                    </a:moveTo>
                    <a:lnTo>
                      <a:pt x="0" y="16"/>
                    </a:lnTo>
                    <a:lnTo>
                      <a:pt x="1" y="0"/>
                    </a:lnTo>
                    <a:lnTo>
                      <a:pt x="589" y="61"/>
                    </a:lnTo>
                    <a:lnTo>
                      <a:pt x="587" y="78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350"/>
              <p:cNvSpPr>
                <a:spLocks/>
              </p:cNvSpPr>
              <p:nvPr/>
            </p:nvSpPr>
            <p:spPr bwMode="auto">
              <a:xfrm>
                <a:off x="6316678" y="1973913"/>
                <a:ext cx="534988" cy="392113"/>
              </a:xfrm>
              <a:custGeom>
                <a:avLst/>
                <a:gdLst>
                  <a:gd name="T0" fmla="*/ 10 w 337"/>
                  <a:gd name="T1" fmla="*/ 247 h 247"/>
                  <a:gd name="T2" fmla="*/ 0 w 337"/>
                  <a:gd name="T3" fmla="*/ 233 h 247"/>
                  <a:gd name="T4" fmla="*/ 327 w 337"/>
                  <a:gd name="T5" fmla="*/ 0 h 247"/>
                  <a:gd name="T6" fmla="*/ 337 w 337"/>
                  <a:gd name="T7" fmla="*/ 13 h 247"/>
                  <a:gd name="T8" fmla="*/ 10 w 337"/>
                  <a:gd name="T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7" h="247">
                    <a:moveTo>
                      <a:pt x="10" y="247"/>
                    </a:moveTo>
                    <a:lnTo>
                      <a:pt x="0" y="233"/>
                    </a:lnTo>
                    <a:lnTo>
                      <a:pt x="327" y="0"/>
                    </a:lnTo>
                    <a:lnTo>
                      <a:pt x="337" y="13"/>
                    </a:lnTo>
                    <a:lnTo>
                      <a:pt x="10" y="247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351"/>
              <p:cNvSpPr>
                <a:spLocks/>
              </p:cNvSpPr>
              <p:nvPr/>
            </p:nvSpPr>
            <p:spPr bwMode="auto">
              <a:xfrm>
                <a:off x="4694253" y="2196163"/>
                <a:ext cx="257175" cy="582613"/>
              </a:xfrm>
              <a:custGeom>
                <a:avLst/>
                <a:gdLst>
                  <a:gd name="T0" fmla="*/ 15 w 162"/>
                  <a:gd name="T1" fmla="*/ 367 h 367"/>
                  <a:gd name="T2" fmla="*/ 0 w 162"/>
                  <a:gd name="T3" fmla="*/ 361 h 367"/>
                  <a:gd name="T4" fmla="*/ 147 w 162"/>
                  <a:gd name="T5" fmla="*/ 0 h 367"/>
                  <a:gd name="T6" fmla="*/ 162 w 162"/>
                  <a:gd name="T7" fmla="*/ 5 h 367"/>
                  <a:gd name="T8" fmla="*/ 15 w 162"/>
                  <a:gd name="T9" fmla="*/ 367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2" h="367">
                    <a:moveTo>
                      <a:pt x="15" y="367"/>
                    </a:moveTo>
                    <a:lnTo>
                      <a:pt x="0" y="361"/>
                    </a:lnTo>
                    <a:lnTo>
                      <a:pt x="147" y="0"/>
                    </a:lnTo>
                    <a:lnTo>
                      <a:pt x="162" y="5"/>
                    </a:lnTo>
                    <a:lnTo>
                      <a:pt x="15" y="367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352"/>
              <p:cNvSpPr>
                <a:spLocks/>
              </p:cNvSpPr>
              <p:nvPr/>
            </p:nvSpPr>
            <p:spPr bwMode="auto">
              <a:xfrm>
                <a:off x="4940315" y="2185051"/>
                <a:ext cx="404813" cy="558800"/>
              </a:xfrm>
              <a:custGeom>
                <a:avLst/>
                <a:gdLst>
                  <a:gd name="T0" fmla="*/ 242 w 255"/>
                  <a:gd name="T1" fmla="*/ 352 h 352"/>
                  <a:gd name="T2" fmla="*/ 0 w 255"/>
                  <a:gd name="T3" fmla="*/ 10 h 352"/>
                  <a:gd name="T4" fmla="*/ 13 w 255"/>
                  <a:gd name="T5" fmla="*/ 0 h 352"/>
                  <a:gd name="T6" fmla="*/ 255 w 255"/>
                  <a:gd name="T7" fmla="*/ 343 h 352"/>
                  <a:gd name="T8" fmla="*/ 242 w 255"/>
                  <a:gd name="T9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5" h="352">
                    <a:moveTo>
                      <a:pt x="242" y="352"/>
                    </a:moveTo>
                    <a:lnTo>
                      <a:pt x="0" y="10"/>
                    </a:lnTo>
                    <a:lnTo>
                      <a:pt x="13" y="0"/>
                    </a:lnTo>
                    <a:lnTo>
                      <a:pt x="255" y="343"/>
                    </a:lnTo>
                    <a:lnTo>
                      <a:pt x="242" y="352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353"/>
              <p:cNvSpPr>
                <a:spLocks/>
              </p:cNvSpPr>
              <p:nvPr/>
            </p:nvSpPr>
            <p:spPr bwMode="auto">
              <a:xfrm>
                <a:off x="5343540" y="2713688"/>
                <a:ext cx="666750" cy="231775"/>
              </a:xfrm>
              <a:custGeom>
                <a:avLst/>
                <a:gdLst>
                  <a:gd name="T0" fmla="*/ 415 w 420"/>
                  <a:gd name="T1" fmla="*/ 146 h 146"/>
                  <a:gd name="T2" fmla="*/ 0 w 420"/>
                  <a:gd name="T3" fmla="*/ 16 h 146"/>
                  <a:gd name="T4" fmla="*/ 6 w 420"/>
                  <a:gd name="T5" fmla="*/ 0 h 146"/>
                  <a:gd name="T6" fmla="*/ 420 w 420"/>
                  <a:gd name="T7" fmla="*/ 130 h 146"/>
                  <a:gd name="T8" fmla="*/ 415 w 420"/>
                  <a:gd name="T9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0" h="146">
                    <a:moveTo>
                      <a:pt x="415" y="146"/>
                    </a:moveTo>
                    <a:lnTo>
                      <a:pt x="0" y="16"/>
                    </a:lnTo>
                    <a:lnTo>
                      <a:pt x="6" y="0"/>
                    </a:lnTo>
                    <a:lnTo>
                      <a:pt x="420" y="130"/>
                    </a:lnTo>
                    <a:lnTo>
                      <a:pt x="415" y="146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354"/>
              <p:cNvSpPr>
                <a:spLocks/>
              </p:cNvSpPr>
              <p:nvPr/>
            </p:nvSpPr>
            <p:spPr bwMode="auto">
              <a:xfrm>
                <a:off x="5327665" y="2723213"/>
                <a:ext cx="111125" cy="280988"/>
              </a:xfrm>
              <a:custGeom>
                <a:avLst/>
                <a:gdLst>
                  <a:gd name="T0" fmla="*/ 53 w 70"/>
                  <a:gd name="T1" fmla="*/ 177 h 177"/>
                  <a:gd name="T2" fmla="*/ 0 w 70"/>
                  <a:gd name="T3" fmla="*/ 4 h 177"/>
                  <a:gd name="T4" fmla="*/ 17 w 70"/>
                  <a:gd name="T5" fmla="*/ 0 h 177"/>
                  <a:gd name="T6" fmla="*/ 70 w 70"/>
                  <a:gd name="T7" fmla="*/ 172 h 177"/>
                  <a:gd name="T8" fmla="*/ 53 w 70"/>
                  <a:gd name="T9" fmla="*/ 17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177">
                    <a:moveTo>
                      <a:pt x="53" y="177"/>
                    </a:moveTo>
                    <a:lnTo>
                      <a:pt x="0" y="4"/>
                    </a:lnTo>
                    <a:lnTo>
                      <a:pt x="17" y="0"/>
                    </a:lnTo>
                    <a:lnTo>
                      <a:pt x="70" y="172"/>
                    </a:lnTo>
                    <a:lnTo>
                      <a:pt x="53" y="177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355"/>
              <p:cNvSpPr>
                <a:spLocks/>
              </p:cNvSpPr>
              <p:nvPr/>
            </p:nvSpPr>
            <p:spPr bwMode="auto">
              <a:xfrm>
                <a:off x="5070490" y="2716863"/>
                <a:ext cx="277813" cy="382588"/>
              </a:xfrm>
              <a:custGeom>
                <a:avLst/>
                <a:gdLst>
                  <a:gd name="T0" fmla="*/ 13 w 175"/>
                  <a:gd name="T1" fmla="*/ 241 h 241"/>
                  <a:gd name="T2" fmla="*/ 0 w 175"/>
                  <a:gd name="T3" fmla="*/ 231 h 241"/>
                  <a:gd name="T4" fmla="*/ 162 w 175"/>
                  <a:gd name="T5" fmla="*/ 0 h 241"/>
                  <a:gd name="T6" fmla="*/ 175 w 175"/>
                  <a:gd name="T7" fmla="*/ 10 h 241"/>
                  <a:gd name="T8" fmla="*/ 13 w 175"/>
                  <a:gd name="T9" fmla="*/ 24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5" h="241">
                    <a:moveTo>
                      <a:pt x="13" y="241"/>
                    </a:moveTo>
                    <a:lnTo>
                      <a:pt x="0" y="231"/>
                    </a:lnTo>
                    <a:lnTo>
                      <a:pt x="162" y="0"/>
                    </a:lnTo>
                    <a:lnTo>
                      <a:pt x="175" y="10"/>
                    </a:lnTo>
                    <a:lnTo>
                      <a:pt x="13" y="241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356"/>
              <p:cNvSpPr>
                <a:spLocks/>
              </p:cNvSpPr>
              <p:nvPr/>
            </p:nvSpPr>
            <p:spPr bwMode="auto">
              <a:xfrm>
                <a:off x="4927615" y="1832626"/>
                <a:ext cx="458788" cy="374650"/>
              </a:xfrm>
              <a:custGeom>
                <a:avLst/>
                <a:gdLst>
                  <a:gd name="T0" fmla="*/ 9 w 289"/>
                  <a:gd name="T1" fmla="*/ 236 h 236"/>
                  <a:gd name="T2" fmla="*/ 0 w 289"/>
                  <a:gd name="T3" fmla="*/ 223 h 236"/>
                  <a:gd name="T4" fmla="*/ 279 w 289"/>
                  <a:gd name="T5" fmla="*/ 0 h 236"/>
                  <a:gd name="T6" fmla="*/ 289 w 289"/>
                  <a:gd name="T7" fmla="*/ 12 h 236"/>
                  <a:gd name="T8" fmla="*/ 9 w 289"/>
                  <a:gd name="T9" fmla="*/ 23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9" h="236">
                    <a:moveTo>
                      <a:pt x="9" y="236"/>
                    </a:moveTo>
                    <a:lnTo>
                      <a:pt x="0" y="223"/>
                    </a:lnTo>
                    <a:lnTo>
                      <a:pt x="279" y="0"/>
                    </a:lnTo>
                    <a:lnTo>
                      <a:pt x="289" y="12"/>
                    </a:lnTo>
                    <a:lnTo>
                      <a:pt x="9" y="236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357"/>
              <p:cNvSpPr>
                <a:spLocks/>
              </p:cNvSpPr>
              <p:nvPr/>
            </p:nvSpPr>
            <p:spPr bwMode="auto">
              <a:xfrm>
                <a:off x="5361003" y="1837388"/>
                <a:ext cx="485775" cy="579438"/>
              </a:xfrm>
              <a:custGeom>
                <a:avLst/>
                <a:gdLst>
                  <a:gd name="T0" fmla="*/ 294 w 306"/>
                  <a:gd name="T1" fmla="*/ 365 h 365"/>
                  <a:gd name="T2" fmla="*/ 0 w 306"/>
                  <a:gd name="T3" fmla="*/ 11 h 365"/>
                  <a:gd name="T4" fmla="*/ 13 w 306"/>
                  <a:gd name="T5" fmla="*/ 0 h 365"/>
                  <a:gd name="T6" fmla="*/ 306 w 306"/>
                  <a:gd name="T7" fmla="*/ 356 h 365"/>
                  <a:gd name="T8" fmla="*/ 294 w 306"/>
                  <a:gd name="T9" fmla="*/ 365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6" h="365">
                    <a:moveTo>
                      <a:pt x="294" y="365"/>
                    </a:moveTo>
                    <a:lnTo>
                      <a:pt x="0" y="11"/>
                    </a:lnTo>
                    <a:lnTo>
                      <a:pt x="13" y="0"/>
                    </a:lnTo>
                    <a:lnTo>
                      <a:pt x="306" y="356"/>
                    </a:lnTo>
                    <a:lnTo>
                      <a:pt x="294" y="365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358"/>
              <p:cNvSpPr>
                <a:spLocks/>
              </p:cNvSpPr>
              <p:nvPr/>
            </p:nvSpPr>
            <p:spPr bwMode="auto">
              <a:xfrm>
                <a:off x="5327665" y="2388251"/>
                <a:ext cx="512763" cy="344488"/>
              </a:xfrm>
              <a:custGeom>
                <a:avLst/>
                <a:gdLst>
                  <a:gd name="T0" fmla="*/ 9 w 323"/>
                  <a:gd name="T1" fmla="*/ 217 h 217"/>
                  <a:gd name="T2" fmla="*/ 0 w 323"/>
                  <a:gd name="T3" fmla="*/ 203 h 217"/>
                  <a:gd name="T4" fmla="*/ 315 w 323"/>
                  <a:gd name="T5" fmla="*/ 0 h 217"/>
                  <a:gd name="T6" fmla="*/ 323 w 323"/>
                  <a:gd name="T7" fmla="*/ 14 h 217"/>
                  <a:gd name="T8" fmla="*/ 9 w 323"/>
                  <a:gd name="T9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3" h="217">
                    <a:moveTo>
                      <a:pt x="9" y="217"/>
                    </a:moveTo>
                    <a:lnTo>
                      <a:pt x="0" y="203"/>
                    </a:lnTo>
                    <a:lnTo>
                      <a:pt x="315" y="0"/>
                    </a:lnTo>
                    <a:lnTo>
                      <a:pt x="323" y="14"/>
                    </a:lnTo>
                    <a:lnTo>
                      <a:pt x="9" y="217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359"/>
              <p:cNvSpPr>
                <a:spLocks/>
              </p:cNvSpPr>
              <p:nvPr/>
            </p:nvSpPr>
            <p:spPr bwMode="auto">
              <a:xfrm>
                <a:off x="4710128" y="2713688"/>
                <a:ext cx="628650" cy="66675"/>
              </a:xfrm>
              <a:custGeom>
                <a:avLst/>
                <a:gdLst>
                  <a:gd name="T0" fmla="*/ 0 w 396"/>
                  <a:gd name="T1" fmla="*/ 42 h 42"/>
                  <a:gd name="T2" fmla="*/ 0 w 396"/>
                  <a:gd name="T3" fmla="*/ 25 h 42"/>
                  <a:gd name="T4" fmla="*/ 395 w 396"/>
                  <a:gd name="T5" fmla="*/ 0 h 42"/>
                  <a:gd name="T6" fmla="*/ 396 w 396"/>
                  <a:gd name="T7" fmla="*/ 17 h 42"/>
                  <a:gd name="T8" fmla="*/ 0 w 396"/>
                  <a:gd name="T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6" h="42">
                    <a:moveTo>
                      <a:pt x="0" y="42"/>
                    </a:moveTo>
                    <a:lnTo>
                      <a:pt x="0" y="25"/>
                    </a:lnTo>
                    <a:lnTo>
                      <a:pt x="395" y="0"/>
                    </a:lnTo>
                    <a:lnTo>
                      <a:pt x="396" y="17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360"/>
              <p:cNvSpPr>
                <a:spLocks/>
              </p:cNvSpPr>
              <p:nvPr/>
            </p:nvSpPr>
            <p:spPr bwMode="auto">
              <a:xfrm>
                <a:off x="5835665" y="2342213"/>
                <a:ext cx="490538" cy="71438"/>
              </a:xfrm>
              <a:custGeom>
                <a:avLst/>
                <a:gdLst>
                  <a:gd name="T0" fmla="*/ 2 w 309"/>
                  <a:gd name="T1" fmla="*/ 45 h 45"/>
                  <a:gd name="T2" fmla="*/ 0 w 309"/>
                  <a:gd name="T3" fmla="*/ 28 h 45"/>
                  <a:gd name="T4" fmla="*/ 307 w 309"/>
                  <a:gd name="T5" fmla="*/ 0 h 45"/>
                  <a:gd name="T6" fmla="*/ 309 w 309"/>
                  <a:gd name="T7" fmla="*/ 17 h 45"/>
                  <a:gd name="T8" fmla="*/ 2 w 309"/>
                  <a:gd name="T9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9" h="45">
                    <a:moveTo>
                      <a:pt x="2" y="45"/>
                    </a:moveTo>
                    <a:lnTo>
                      <a:pt x="0" y="28"/>
                    </a:lnTo>
                    <a:lnTo>
                      <a:pt x="307" y="0"/>
                    </a:lnTo>
                    <a:lnTo>
                      <a:pt x="309" y="17"/>
                    </a:lnTo>
                    <a:lnTo>
                      <a:pt x="2" y="45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361"/>
              <p:cNvSpPr>
                <a:spLocks/>
              </p:cNvSpPr>
              <p:nvPr/>
            </p:nvSpPr>
            <p:spPr bwMode="auto">
              <a:xfrm>
                <a:off x="6130941" y="1670701"/>
                <a:ext cx="717550" cy="320675"/>
              </a:xfrm>
              <a:custGeom>
                <a:avLst/>
                <a:gdLst>
                  <a:gd name="T0" fmla="*/ 447 w 452"/>
                  <a:gd name="T1" fmla="*/ 202 h 202"/>
                  <a:gd name="T2" fmla="*/ 0 w 452"/>
                  <a:gd name="T3" fmla="*/ 14 h 202"/>
                  <a:gd name="T4" fmla="*/ 7 w 452"/>
                  <a:gd name="T5" fmla="*/ 0 h 202"/>
                  <a:gd name="T6" fmla="*/ 452 w 452"/>
                  <a:gd name="T7" fmla="*/ 188 h 202"/>
                  <a:gd name="T8" fmla="*/ 447 w 452"/>
                  <a:gd name="T9" fmla="*/ 20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2" h="202">
                    <a:moveTo>
                      <a:pt x="447" y="202"/>
                    </a:moveTo>
                    <a:lnTo>
                      <a:pt x="0" y="14"/>
                    </a:lnTo>
                    <a:lnTo>
                      <a:pt x="7" y="0"/>
                    </a:lnTo>
                    <a:lnTo>
                      <a:pt x="452" y="188"/>
                    </a:lnTo>
                    <a:lnTo>
                      <a:pt x="447" y="202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362"/>
              <p:cNvSpPr>
                <a:spLocks/>
              </p:cNvSpPr>
              <p:nvPr/>
            </p:nvSpPr>
            <p:spPr bwMode="auto">
              <a:xfrm>
                <a:off x="5365765" y="1667526"/>
                <a:ext cx="773113" cy="184150"/>
              </a:xfrm>
              <a:custGeom>
                <a:avLst/>
                <a:gdLst>
                  <a:gd name="T0" fmla="*/ 3 w 487"/>
                  <a:gd name="T1" fmla="*/ 116 h 116"/>
                  <a:gd name="T2" fmla="*/ 0 w 487"/>
                  <a:gd name="T3" fmla="*/ 100 h 116"/>
                  <a:gd name="T4" fmla="*/ 483 w 487"/>
                  <a:gd name="T5" fmla="*/ 0 h 116"/>
                  <a:gd name="T6" fmla="*/ 487 w 487"/>
                  <a:gd name="T7" fmla="*/ 17 h 116"/>
                  <a:gd name="T8" fmla="*/ 3 w 487"/>
                  <a:gd name="T9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7" h="116">
                    <a:moveTo>
                      <a:pt x="3" y="116"/>
                    </a:moveTo>
                    <a:lnTo>
                      <a:pt x="0" y="100"/>
                    </a:lnTo>
                    <a:lnTo>
                      <a:pt x="483" y="0"/>
                    </a:lnTo>
                    <a:lnTo>
                      <a:pt x="487" y="17"/>
                    </a:lnTo>
                    <a:lnTo>
                      <a:pt x="3" y="116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363"/>
              <p:cNvSpPr>
                <a:spLocks/>
              </p:cNvSpPr>
              <p:nvPr/>
            </p:nvSpPr>
            <p:spPr bwMode="auto">
              <a:xfrm>
                <a:off x="6124591" y="1677051"/>
                <a:ext cx="214313" cy="682625"/>
              </a:xfrm>
              <a:custGeom>
                <a:avLst/>
                <a:gdLst>
                  <a:gd name="T0" fmla="*/ 120 w 135"/>
                  <a:gd name="T1" fmla="*/ 430 h 430"/>
                  <a:gd name="T2" fmla="*/ 0 w 135"/>
                  <a:gd name="T3" fmla="*/ 6 h 430"/>
                  <a:gd name="T4" fmla="*/ 15 w 135"/>
                  <a:gd name="T5" fmla="*/ 0 h 430"/>
                  <a:gd name="T6" fmla="*/ 135 w 135"/>
                  <a:gd name="T7" fmla="*/ 426 h 430"/>
                  <a:gd name="T8" fmla="*/ 120 w 135"/>
                  <a:gd name="T9" fmla="*/ 430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430">
                    <a:moveTo>
                      <a:pt x="120" y="430"/>
                    </a:moveTo>
                    <a:lnTo>
                      <a:pt x="0" y="6"/>
                    </a:lnTo>
                    <a:lnTo>
                      <a:pt x="15" y="0"/>
                    </a:lnTo>
                    <a:lnTo>
                      <a:pt x="135" y="426"/>
                    </a:lnTo>
                    <a:lnTo>
                      <a:pt x="120" y="430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364"/>
              <p:cNvSpPr>
                <a:spLocks/>
              </p:cNvSpPr>
              <p:nvPr/>
            </p:nvSpPr>
            <p:spPr bwMode="auto">
              <a:xfrm>
                <a:off x="5811853" y="1689751"/>
                <a:ext cx="330200" cy="712788"/>
              </a:xfrm>
              <a:custGeom>
                <a:avLst/>
                <a:gdLst>
                  <a:gd name="T0" fmla="*/ 15 w 208"/>
                  <a:gd name="T1" fmla="*/ 449 h 449"/>
                  <a:gd name="T2" fmla="*/ 0 w 208"/>
                  <a:gd name="T3" fmla="*/ 442 h 449"/>
                  <a:gd name="T4" fmla="*/ 192 w 208"/>
                  <a:gd name="T5" fmla="*/ 0 h 449"/>
                  <a:gd name="T6" fmla="*/ 208 w 208"/>
                  <a:gd name="T7" fmla="*/ 6 h 449"/>
                  <a:gd name="T8" fmla="*/ 15 w 208"/>
                  <a:gd name="T9" fmla="*/ 449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" h="449">
                    <a:moveTo>
                      <a:pt x="15" y="449"/>
                    </a:moveTo>
                    <a:lnTo>
                      <a:pt x="0" y="442"/>
                    </a:lnTo>
                    <a:lnTo>
                      <a:pt x="192" y="0"/>
                    </a:lnTo>
                    <a:lnTo>
                      <a:pt x="208" y="6"/>
                    </a:lnTo>
                    <a:lnTo>
                      <a:pt x="15" y="449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365"/>
              <p:cNvSpPr>
                <a:spLocks/>
              </p:cNvSpPr>
              <p:nvPr/>
            </p:nvSpPr>
            <p:spPr bwMode="auto">
              <a:xfrm>
                <a:off x="5316553" y="1840563"/>
                <a:ext cx="65088" cy="869950"/>
              </a:xfrm>
              <a:custGeom>
                <a:avLst/>
                <a:gdLst>
                  <a:gd name="T0" fmla="*/ 17 w 41"/>
                  <a:gd name="T1" fmla="*/ 548 h 548"/>
                  <a:gd name="T2" fmla="*/ 0 w 41"/>
                  <a:gd name="T3" fmla="*/ 548 h 548"/>
                  <a:gd name="T4" fmla="*/ 24 w 41"/>
                  <a:gd name="T5" fmla="*/ 0 h 548"/>
                  <a:gd name="T6" fmla="*/ 41 w 41"/>
                  <a:gd name="T7" fmla="*/ 2 h 548"/>
                  <a:gd name="T8" fmla="*/ 17 w 41"/>
                  <a:gd name="T9" fmla="*/ 548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548">
                    <a:moveTo>
                      <a:pt x="17" y="548"/>
                    </a:moveTo>
                    <a:lnTo>
                      <a:pt x="0" y="548"/>
                    </a:lnTo>
                    <a:lnTo>
                      <a:pt x="24" y="0"/>
                    </a:lnTo>
                    <a:lnTo>
                      <a:pt x="41" y="2"/>
                    </a:lnTo>
                    <a:lnTo>
                      <a:pt x="17" y="548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366"/>
              <p:cNvSpPr>
                <a:spLocks/>
              </p:cNvSpPr>
              <p:nvPr/>
            </p:nvSpPr>
            <p:spPr bwMode="auto">
              <a:xfrm>
                <a:off x="6315091" y="2350151"/>
                <a:ext cx="276225" cy="658813"/>
              </a:xfrm>
              <a:custGeom>
                <a:avLst/>
                <a:gdLst>
                  <a:gd name="T0" fmla="*/ 160 w 174"/>
                  <a:gd name="T1" fmla="*/ 415 h 415"/>
                  <a:gd name="T2" fmla="*/ 0 w 174"/>
                  <a:gd name="T3" fmla="*/ 6 h 415"/>
                  <a:gd name="T4" fmla="*/ 15 w 174"/>
                  <a:gd name="T5" fmla="*/ 0 h 415"/>
                  <a:gd name="T6" fmla="*/ 174 w 174"/>
                  <a:gd name="T7" fmla="*/ 409 h 415"/>
                  <a:gd name="T8" fmla="*/ 160 w 174"/>
                  <a:gd name="T9" fmla="*/ 415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4" h="415">
                    <a:moveTo>
                      <a:pt x="160" y="415"/>
                    </a:moveTo>
                    <a:lnTo>
                      <a:pt x="0" y="6"/>
                    </a:lnTo>
                    <a:lnTo>
                      <a:pt x="15" y="0"/>
                    </a:lnTo>
                    <a:lnTo>
                      <a:pt x="174" y="409"/>
                    </a:lnTo>
                    <a:lnTo>
                      <a:pt x="160" y="415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367"/>
              <p:cNvSpPr>
                <a:spLocks/>
              </p:cNvSpPr>
              <p:nvPr/>
            </p:nvSpPr>
            <p:spPr bwMode="auto">
              <a:xfrm>
                <a:off x="5830903" y="2397776"/>
                <a:ext cx="168275" cy="522288"/>
              </a:xfrm>
              <a:custGeom>
                <a:avLst/>
                <a:gdLst>
                  <a:gd name="T0" fmla="*/ 90 w 106"/>
                  <a:gd name="T1" fmla="*/ 329 h 329"/>
                  <a:gd name="T2" fmla="*/ 0 w 106"/>
                  <a:gd name="T3" fmla="*/ 5 h 329"/>
                  <a:gd name="T4" fmla="*/ 16 w 106"/>
                  <a:gd name="T5" fmla="*/ 0 h 329"/>
                  <a:gd name="T6" fmla="*/ 106 w 106"/>
                  <a:gd name="T7" fmla="*/ 325 h 329"/>
                  <a:gd name="T8" fmla="*/ 90 w 106"/>
                  <a:gd name="T9" fmla="*/ 329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329">
                    <a:moveTo>
                      <a:pt x="90" y="329"/>
                    </a:moveTo>
                    <a:lnTo>
                      <a:pt x="0" y="5"/>
                    </a:lnTo>
                    <a:lnTo>
                      <a:pt x="16" y="0"/>
                    </a:lnTo>
                    <a:lnTo>
                      <a:pt x="106" y="325"/>
                    </a:lnTo>
                    <a:lnTo>
                      <a:pt x="90" y="329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368"/>
              <p:cNvSpPr>
                <a:spLocks/>
              </p:cNvSpPr>
              <p:nvPr/>
            </p:nvSpPr>
            <p:spPr bwMode="auto">
              <a:xfrm>
                <a:off x="5981715" y="2359676"/>
                <a:ext cx="350838" cy="576263"/>
              </a:xfrm>
              <a:custGeom>
                <a:avLst/>
                <a:gdLst>
                  <a:gd name="T0" fmla="*/ 14 w 221"/>
                  <a:gd name="T1" fmla="*/ 363 h 363"/>
                  <a:gd name="T2" fmla="*/ 0 w 221"/>
                  <a:gd name="T3" fmla="*/ 355 h 363"/>
                  <a:gd name="T4" fmla="*/ 207 w 221"/>
                  <a:gd name="T5" fmla="*/ 0 h 363"/>
                  <a:gd name="T6" fmla="*/ 221 w 221"/>
                  <a:gd name="T7" fmla="*/ 8 h 363"/>
                  <a:gd name="T8" fmla="*/ 14 w 221"/>
                  <a:gd name="T9" fmla="*/ 363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1" h="363">
                    <a:moveTo>
                      <a:pt x="14" y="363"/>
                    </a:moveTo>
                    <a:lnTo>
                      <a:pt x="0" y="355"/>
                    </a:lnTo>
                    <a:lnTo>
                      <a:pt x="207" y="0"/>
                    </a:lnTo>
                    <a:lnTo>
                      <a:pt x="221" y="8"/>
                    </a:lnTo>
                    <a:lnTo>
                      <a:pt x="14" y="363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369"/>
              <p:cNvSpPr>
                <a:spLocks/>
              </p:cNvSpPr>
              <p:nvPr/>
            </p:nvSpPr>
            <p:spPr bwMode="auto">
              <a:xfrm>
                <a:off x="6334141" y="2348563"/>
                <a:ext cx="598488" cy="374650"/>
              </a:xfrm>
              <a:custGeom>
                <a:avLst/>
                <a:gdLst>
                  <a:gd name="T0" fmla="*/ 368 w 377"/>
                  <a:gd name="T1" fmla="*/ 236 h 236"/>
                  <a:gd name="T2" fmla="*/ 0 w 377"/>
                  <a:gd name="T3" fmla="*/ 14 h 236"/>
                  <a:gd name="T4" fmla="*/ 9 w 377"/>
                  <a:gd name="T5" fmla="*/ 0 h 236"/>
                  <a:gd name="T6" fmla="*/ 377 w 377"/>
                  <a:gd name="T7" fmla="*/ 222 h 236"/>
                  <a:gd name="T8" fmla="*/ 368 w 377"/>
                  <a:gd name="T9" fmla="*/ 23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7" h="236">
                    <a:moveTo>
                      <a:pt x="368" y="236"/>
                    </a:moveTo>
                    <a:lnTo>
                      <a:pt x="0" y="14"/>
                    </a:lnTo>
                    <a:lnTo>
                      <a:pt x="9" y="0"/>
                    </a:lnTo>
                    <a:lnTo>
                      <a:pt x="377" y="222"/>
                    </a:lnTo>
                    <a:lnTo>
                      <a:pt x="368" y="236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370"/>
              <p:cNvSpPr>
                <a:spLocks/>
              </p:cNvSpPr>
              <p:nvPr/>
            </p:nvSpPr>
            <p:spPr bwMode="auto">
              <a:xfrm>
                <a:off x="6915166" y="2716863"/>
                <a:ext cx="384175" cy="509588"/>
              </a:xfrm>
              <a:custGeom>
                <a:avLst/>
                <a:gdLst>
                  <a:gd name="T0" fmla="*/ 229 w 242"/>
                  <a:gd name="T1" fmla="*/ 321 h 321"/>
                  <a:gd name="T2" fmla="*/ 0 w 242"/>
                  <a:gd name="T3" fmla="*/ 10 h 321"/>
                  <a:gd name="T4" fmla="*/ 13 w 242"/>
                  <a:gd name="T5" fmla="*/ 0 h 321"/>
                  <a:gd name="T6" fmla="*/ 242 w 242"/>
                  <a:gd name="T7" fmla="*/ 311 h 321"/>
                  <a:gd name="T8" fmla="*/ 229 w 242"/>
                  <a:gd name="T9" fmla="*/ 321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2" h="321">
                    <a:moveTo>
                      <a:pt x="229" y="321"/>
                    </a:moveTo>
                    <a:lnTo>
                      <a:pt x="0" y="10"/>
                    </a:lnTo>
                    <a:lnTo>
                      <a:pt x="13" y="0"/>
                    </a:lnTo>
                    <a:lnTo>
                      <a:pt x="242" y="311"/>
                    </a:lnTo>
                    <a:lnTo>
                      <a:pt x="229" y="321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371"/>
              <p:cNvSpPr>
                <a:spLocks/>
              </p:cNvSpPr>
              <p:nvPr/>
            </p:nvSpPr>
            <p:spPr bwMode="auto">
              <a:xfrm>
                <a:off x="6713553" y="2734326"/>
                <a:ext cx="222250" cy="746125"/>
              </a:xfrm>
              <a:custGeom>
                <a:avLst/>
                <a:gdLst>
                  <a:gd name="T0" fmla="*/ 15 w 140"/>
                  <a:gd name="T1" fmla="*/ 470 h 470"/>
                  <a:gd name="T2" fmla="*/ 0 w 140"/>
                  <a:gd name="T3" fmla="*/ 466 h 470"/>
                  <a:gd name="T4" fmla="*/ 124 w 140"/>
                  <a:gd name="T5" fmla="*/ 0 h 470"/>
                  <a:gd name="T6" fmla="*/ 140 w 140"/>
                  <a:gd name="T7" fmla="*/ 4 h 470"/>
                  <a:gd name="T8" fmla="*/ 15 w 140"/>
                  <a:gd name="T9" fmla="*/ 470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0" h="470">
                    <a:moveTo>
                      <a:pt x="15" y="470"/>
                    </a:moveTo>
                    <a:lnTo>
                      <a:pt x="0" y="466"/>
                    </a:lnTo>
                    <a:lnTo>
                      <a:pt x="124" y="0"/>
                    </a:lnTo>
                    <a:lnTo>
                      <a:pt x="140" y="4"/>
                    </a:lnTo>
                    <a:lnTo>
                      <a:pt x="15" y="470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372"/>
              <p:cNvSpPr>
                <a:spLocks/>
              </p:cNvSpPr>
              <p:nvPr/>
            </p:nvSpPr>
            <p:spPr bwMode="auto">
              <a:xfrm>
                <a:off x="5988065" y="2935938"/>
                <a:ext cx="368300" cy="660400"/>
              </a:xfrm>
              <a:custGeom>
                <a:avLst/>
                <a:gdLst>
                  <a:gd name="T0" fmla="*/ 218 w 232"/>
                  <a:gd name="T1" fmla="*/ 416 h 416"/>
                  <a:gd name="T2" fmla="*/ 0 w 232"/>
                  <a:gd name="T3" fmla="*/ 7 h 416"/>
                  <a:gd name="T4" fmla="*/ 14 w 232"/>
                  <a:gd name="T5" fmla="*/ 0 h 416"/>
                  <a:gd name="T6" fmla="*/ 232 w 232"/>
                  <a:gd name="T7" fmla="*/ 408 h 416"/>
                  <a:gd name="T8" fmla="*/ 218 w 232"/>
                  <a:gd name="T9" fmla="*/ 416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416">
                    <a:moveTo>
                      <a:pt x="218" y="416"/>
                    </a:moveTo>
                    <a:lnTo>
                      <a:pt x="0" y="7"/>
                    </a:lnTo>
                    <a:lnTo>
                      <a:pt x="14" y="0"/>
                    </a:lnTo>
                    <a:lnTo>
                      <a:pt x="232" y="408"/>
                    </a:lnTo>
                    <a:lnTo>
                      <a:pt x="218" y="416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373"/>
              <p:cNvSpPr>
                <a:spLocks/>
              </p:cNvSpPr>
              <p:nvPr/>
            </p:nvSpPr>
            <p:spPr bwMode="auto">
              <a:xfrm>
                <a:off x="6334141" y="3013726"/>
                <a:ext cx="257175" cy="573088"/>
              </a:xfrm>
              <a:custGeom>
                <a:avLst/>
                <a:gdLst>
                  <a:gd name="T0" fmla="*/ 14 w 162"/>
                  <a:gd name="T1" fmla="*/ 361 h 361"/>
                  <a:gd name="T2" fmla="*/ 0 w 162"/>
                  <a:gd name="T3" fmla="*/ 354 h 361"/>
                  <a:gd name="T4" fmla="*/ 147 w 162"/>
                  <a:gd name="T5" fmla="*/ 0 h 361"/>
                  <a:gd name="T6" fmla="*/ 162 w 162"/>
                  <a:gd name="T7" fmla="*/ 7 h 361"/>
                  <a:gd name="T8" fmla="*/ 14 w 162"/>
                  <a:gd name="T9" fmla="*/ 361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2" h="361">
                    <a:moveTo>
                      <a:pt x="14" y="361"/>
                    </a:moveTo>
                    <a:lnTo>
                      <a:pt x="0" y="354"/>
                    </a:lnTo>
                    <a:lnTo>
                      <a:pt x="147" y="0"/>
                    </a:lnTo>
                    <a:lnTo>
                      <a:pt x="162" y="7"/>
                    </a:lnTo>
                    <a:lnTo>
                      <a:pt x="14" y="361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374"/>
              <p:cNvSpPr>
                <a:spLocks/>
              </p:cNvSpPr>
              <p:nvPr/>
            </p:nvSpPr>
            <p:spPr bwMode="auto">
              <a:xfrm>
                <a:off x="6015053" y="3583638"/>
                <a:ext cx="333375" cy="455613"/>
              </a:xfrm>
              <a:custGeom>
                <a:avLst/>
                <a:gdLst>
                  <a:gd name="T0" fmla="*/ 13 w 210"/>
                  <a:gd name="T1" fmla="*/ 287 h 287"/>
                  <a:gd name="T2" fmla="*/ 0 w 210"/>
                  <a:gd name="T3" fmla="*/ 277 h 287"/>
                  <a:gd name="T4" fmla="*/ 196 w 210"/>
                  <a:gd name="T5" fmla="*/ 0 h 287"/>
                  <a:gd name="T6" fmla="*/ 210 w 210"/>
                  <a:gd name="T7" fmla="*/ 9 h 287"/>
                  <a:gd name="T8" fmla="*/ 13 w 210"/>
                  <a:gd name="T9" fmla="*/ 287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287">
                    <a:moveTo>
                      <a:pt x="13" y="287"/>
                    </a:moveTo>
                    <a:lnTo>
                      <a:pt x="0" y="277"/>
                    </a:lnTo>
                    <a:lnTo>
                      <a:pt x="196" y="0"/>
                    </a:lnTo>
                    <a:lnTo>
                      <a:pt x="210" y="9"/>
                    </a:lnTo>
                    <a:lnTo>
                      <a:pt x="13" y="287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375"/>
              <p:cNvSpPr>
                <a:spLocks/>
              </p:cNvSpPr>
              <p:nvPr/>
            </p:nvSpPr>
            <p:spPr bwMode="auto">
              <a:xfrm>
                <a:off x="6015053" y="4056713"/>
                <a:ext cx="411163" cy="476250"/>
              </a:xfrm>
              <a:custGeom>
                <a:avLst/>
                <a:gdLst>
                  <a:gd name="T0" fmla="*/ 246 w 259"/>
                  <a:gd name="T1" fmla="*/ 300 h 300"/>
                  <a:gd name="T2" fmla="*/ 0 w 259"/>
                  <a:gd name="T3" fmla="*/ 11 h 300"/>
                  <a:gd name="T4" fmla="*/ 13 w 259"/>
                  <a:gd name="T5" fmla="*/ 0 h 300"/>
                  <a:gd name="T6" fmla="*/ 259 w 259"/>
                  <a:gd name="T7" fmla="*/ 289 h 300"/>
                  <a:gd name="T8" fmla="*/ 246 w 259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9" h="300">
                    <a:moveTo>
                      <a:pt x="246" y="300"/>
                    </a:moveTo>
                    <a:lnTo>
                      <a:pt x="0" y="11"/>
                    </a:lnTo>
                    <a:lnTo>
                      <a:pt x="13" y="0"/>
                    </a:lnTo>
                    <a:lnTo>
                      <a:pt x="259" y="289"/>
                    </a:lnTo>
                    <a:lnTo>
                      <a:pt x="246" y="300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376"/>
              <p:cNvSpPr>
                <a:spLocks/>
              </p:cNvSpPr>
              <p:nvPr/>
            </p:nvSpPr>
            <p:spPr bwMode="auto">
              <a:xfrm>
                <a:off x="5470540" y="3323288"/>
                <a:ext cx="565150" cy="749300"/>
              </a:xfrm>
              <a:custGeom>
                <a:avLst/>
                <a:gdLst>
                  <a:gd name="T0" fmla="*/ 343 w 356"/>
                  <a:gd name="T1" fmla="*/ 472 h 472"/>
                  <a:gd name="T2" fmla="*/ 0 w 356"/>
                  <a:gd name="T3" fmla="*/ 10 h 472"/>
                  <a:gd name="T4" fmla="*/ 12 w 356"/>
                  <a:gd name="T5" fmla="*/ 0 h 472"/>
                  <a:gd name="T6" fmla="*/ 356 w 356"/>
                  <a:gd name="T7" fmla="*/ 462 h 472"/>
                  <a:gd name="T8" fmla="*/ 343 w 356"/>
                  <a:gd name="T9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6" h="472">
                    <a:moveTo>
                      <a:pt x="343" y="472"/>
                    </a:moveTo>
                    <a:lnTo>
                      <a:pt x="0" y="10"/>
                    </a:lnTo>
                    <a:lnTo>
                      <a:pt x="12" y="0"/>
                    </a:lnTo>
                    <a:lnTo>
                      <a:pt x="356" y="462"/>
                    </a:lnTo>
                    <a:lnTo>
                      <a:pt x="343" y="472"/>
                    </a:lnTo>
                    <a:close/>
                  </a:path>
                </a:pathLst>
              </a:cu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Oval 377"/>
              <p:cNvSpPr>
                <a:spLocks noChangeArrowheads="1"/>
              </p:cNvSpPr>
              <p:nvPr/>
            </p:nvSpPr>
            <p:spPr bwMode="auto">
              <a:xfrm>
                <a:off x="5869003" y="2783538"/>
                <a:ext cx="258763" cy="25876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Oval 378"/>
              <p:cNvSpPr>
                <a:spLocks noChangeArrowheads="1"/>
              </p:cNvSpPr>
              <p:nvPr/>
            </p:nvSpPr>
            <p:spPr bwMode="auto">
              <a:xfrm>
                <a:off x="4749815" y="3485213"/>
                <a:ext cx="258763" cy="25876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Oval 379"/>
              <p:cNvSpPr>
                <a:spLocks noChangeArrowheads="1"/>
              </p:cNvSpPr>
              <p:nvPr/>
            </p:nvSpPr>
            <p:spPr bwMode="auto">
              <a:xfrm>
                <a:off x="5895990" y="4755213"/>
                <a:ext cx="258763" cy="258763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Oval 380"/>
              <p:cNvSpPr>
                <a:spLocks noChangeArrowheads="1"/>
              </p:cNvSpPr>
              <p:nvPr/>
            </p:nvSpPr>
            <p:spPr bwMode="auto">
              <a:xfrm>
                <a:off x="5895990" y="3455051"/>
                <a:ext cx="258763" cy="25876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Oval 381"/>
              <p:cNvSpPr>
                <a:spLocks noChangeArrowheads="1"/>
              </p:cNvSpPr>
              <p:nvPr/>
            </p:nvSpPr>
            <p:spPr bwMode="auto">
              <a:xfrm>
                <a:off x="7165991" y="3086751"/>
                <a:ext cx="258763" cy="258763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Oval 382"/>
              <p:cNvSpPr>
                <a:spLocks noChangeArrowheads="1"/>
              </p:cNvSpPr>
              <p:nvPr/>
            </p:nvSpPr>
            <p:spPr bwMode="auto">
              <a:xfrm>
                <a:off x="5254640" y="1719913"/>
                <a:ext cx="260350" cy="258763"/>
              </a:xfrm>
              <a:prstGeom prst="ellipse">
                <a:avLst/>
              </a:pr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Oval 383"/>
              <p:cNvSpPr>
                <a:spLocks noChangeArrowheads="1"/>
              </p:cNvSpPr>
              <p:nvPr/>
            </p:nvSpPr>
            <p:spPr bwMode="auto">
              <a:xfrm>
                <a:off x="5253053" y="2637488"/>
                <a:ext cx="185738" cy="18573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Oval 384"/>
              <p:cNvSpPr>
                <a:spLocks noChangeArrowheads="1"/>
              </p:cNvSpPr>
              <p:nvPr/>
            </p:nvSpPr>
            <p:spPr bwMode="auto">
              <a:xfrm>
                <a:off x="4616465" y="2685113"/>
                <a:ext cx="185738" cy="18573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Oval 385"/>
              <p:cNvSpPr>
                <a:spLocks noChangeArrowheads="1"/>
              </p:cNvSpPr>
              <p:nvPr/>
            </p:nvSpPr>
            <p:spPr bwMode="auto">
              <a:xfrm>
                <a:off x="4851415" y="2104088"/>
                <a:ext cx="188913" cy="187325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Oval 386"/>
              <p:cNvSpPr>
                <a:spLocks noChangeArrowheads="1"/>
              </p:cNvSpPr>
              <p:nvPr/>
            </p:nvSpPr>
            <p:spPr bwMode="auto">
              <a:xfrm>
                <a:off x="6230953" y="2264426"/>
                <a:ext cx="185738" cy="18573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Oval 387"/>
              <p:cNvSpPr>
                <a:spLocks noChangeArrowheads="1"/>
              </p:cNvSpPr>
              <p:nvPr/>
            </p:nvSpPr>
            <p:spPr bwMode="auto">
              <a:xfrm>
                <a:off x="7175516" y="2358088"/>
                <a:ext cx="185738" cy="185738"/>
              </a:xfrm>
              <a:prstGeom prst="ellipse">
                <a:avLst/>
              </a:prstGeom>
              <a:solidFill>
                <a:srgbClr val="7EA1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Oval 388"/>
              <p:cNvSpPr>
                <a:spLocks noChangeArrowheads="1"/>
              </p:cNvSpPr>
              <p:nvPr/>
            </p:nvSpPr>
            <p:spPr bwMode="auto">
              <a:xfrm>
                <a:off x="6624653" y="3404251"/>
                <a:ext cx="187325" cy="185738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Oval 389"/>
              <p:cNvSpPr>
                <a:spLocks noChangeArrowheads="1"/>
              </p:cNvSpPr>
              <p:nvPr/>
            </p:nvSpPr>
            <p:spPr bwMode="auto">
              <a:xfrm>
                <a:off x="6840553" y="2626376"/>
                <a:ext cx="187325" cy="185738"/>
              </a:xfrm>
              <a:prstGeom prst="ellipse">
                <a:avLst/>
              </a:prstGeom>
              <a:solidFill>
                <a:srgbClr val="F583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Oval 390"/>
              <p:cNvSpPr>
                <a:spLocks noChangeArrowheads="1"/>
              </p:cNvSpPr>
              <p:nvPr/>
            </p:nvSpPr>
            <p:spPr bwMode="auto">
              <a:xfrm>
                <a:off x="5176853" y="4350401"/>
                <a:ext cx="187325" cy="185738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Oval 391"/>
              <p:cNvSpPr>
                <a:spLocks noChangeArrowheads="1"/>
              </p:cNvSpPr>
              <p:nvPr/>
            </p:nvSpPr>
            <p:spPr bwMode="auto">
              <a:xfrm>
                <a:off x="6684978" y="4201176"/>
                <a:ext cx="188913" cy="188913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Oval 392"/>
              <p:cNvSpPr>
                <a:spLocks noChangeArrowheads="1"/>
              </p:cNvSpPr>
              <p:nvPr/>
            </p:nvSpPr>
            <p:spPr bwMode="auto">
              <a:xfrm>
                <a:off x="5773753" y="2342213"/>
                <a:ext cx="133350" cy="134938"/>
              </a:xfrm>
              <a:prstGeom prst="ellipse">
                <a:avLst/>
              </a:prstGeom>
              <a:solidFill>
                <a:srgbClr val="EBAE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Oval 393"/>
              <p:cNvSpPr>
                <a:spLocks noChangeArrowheads="1"/>
              </p:cNvSpPr>
              <p:nvPr/>
            </p:nvSpPr>
            <p:spPr bwMode="auto">
              <a:xfrm>
                <a:off x="5019690" y="3026426"/>
                <a:ext cx="133350" cy="133350"/>
              </a:xfrm>
              <a:prstGeom prst="ellipse">
                <a:avLst/>
              </a:prstGeom>
              <a:solidFill>
                <a:srgbClr val="F583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Oval 394"/>
              <p:cNvSpPr>
                <a:spLocks noChangeArrowheads="1"/>
              </p:cNvSpPr>
              <p:nvPr/>
            </p:nvSpPr>
            <p:spPr bwMode="auto">
              <a:xfrm>
                <a:off x="5370528" y="2937526"/>
                <a:ext cx="133350" cy="136525"/>
              </a:xfrm>
              <a:prstGeom prst="ellipse">
                <a:avLst/>
              </a:prstGeom>
              <a:solidFill>
                <a:srgbClr val="F583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Oval 395"/>
              <p:cNvSpPr>
                <a:spLocks noChangeArrowheads="1"/>
              </p:cNvSpPr>
              <p:nvPr/>
            </p:nvSpPr>
            <p:spPr bwMode="auto">
              <a:xfrm>
                <a:off x="6518291" y="2947051"/>
                <a:ext cx="134938" cy="134938"/>
              </a:xfrm>
              <a:prstGeom prst="ellipse">
                <a:avLst/>
              </a:prstGeom>
              <a:solidFill>
                <a:srgbClr val="F583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Oval 396"/>
              <p:cNvSpPr>
                <a:spLocks noChangeArrowheads="1"/>
              </p:cNvSpPr>
              <p:nvPr/>
            </p:nvSpPr>
            <p:spPr bwMode="auto">
              <a:xfrm>
                <a:off x="6289691" y="3528076"/>
                <a:ext cx="136525" cy="131763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Oval 397"/>
              <p:cNvSpPr>
                <a:spLocks noChangeArrowheads="1"/>
              </p:cNvSpPr>
              <p:nvPr/>
            </p:nvSpPr>
            <p:spPr bwMode="auto">
              <a:xfrm>
                <a:off x="6069028" y="1615138"/>
                <a:ext cx="134938" cy="134938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Oval 398"/>
              <p:cNvSpPr>
                <a:spLocks noChangeArrowheads="1"/>
              </p:cNvSpPr>
              <p:nvPr/>
            </p:nvSpPr>
            <p:spPr bwMode="auto">
              <a:xfrm>
                <a:off x="6781816" y="1921526"/>
                <a:ext cx="133350" cy="134938"/>
              </a:xfrm>
              <a:prstGeom prst="ellipse">
                <a:avLst/>
              </a:prstGeom>
              <a:solidFill>
                <a:srgbClr val="9CC3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Oval 399"/>
              <p:cNvSpPr>
                <a:spLocks noChangeArrowheads="1"/>
              </p:cNvSpPr>
              <p:nvPr/>
            </p:nvSpPr>
            <p:spPr bwMode="auto">
              <a:xfrm>
                <a:off x="6958028" y="3753501"/>
                <a:ext cx="134938" cy="134938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Oval 400"/>
              <p:cNvSpPr>
                <a:spLocks noChangeArrowheads="1"/>
              </p:cNvSpPr>
              <p:nvPr/>
            </p:nvSpPr>
            <p:spPr bwMode="auto">
              <a:xfrm>
                <a:off x="6642116" y="4761563"/>
                <a:ext cx="133350" cy="134938"/>
              </a:xfrm>
              <a:prstGeom prst="ellipse">
                <a:avLst/>
              </a:prstGeom>
              <a:solidFill>
                <a:srgbClr val="1145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Oval 401"/>
              <p:cNvSpPr>
                <a:spLocks noChangeArrowheads="1"/>
              </p:cNvSpPr>
              <p:nvPr/>
            </p:nvSpPr>
            <p:spPr bwMode="auto">
              <a:xfrm>
                <a:off x="6351603" y="4833001"/>
                <a:ext cx="136525" cy="134938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Oval 402"/>
              <p:cNvSpPr>
                <a:spLocks noChangeArrowheads="1"/>
              </p:cNvSpPr>
              <p:nvPr/>
            </p:nvSpPr>
            <p:spPr bwMode="auto">
              <a:xfrm>
                <a:off x="5332428" y="4839351"/>
                <a:ext cx="134938" cy="133350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Oval 403"/>
              <p:cNvSpPr>
                <a:spLocks noChangeArrowheads="1"/>
              </p:cNvSpPr>
              <p:nvPr/>
            </p:nvSpPr>
            <p:spPr bwMode="auto">
              <a:xfrm>
                <a:off x="5473715" y="3815413"/>
                <a:ext cx="188913" cy="18573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Oval 404"/>
              <p:cNvSpPr>
                <a:spLocks noChangeArrowheads="1"/>
              </p:cNvSpPr>
              <p:nvPr/>
            </p:nvSpPr>
            <p:spPr bwMode="auto">
              <a:xfrm>
                <a:off x="6343666" y="3990038"/>
                <a:ext cx="185738" cy="188913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Oval 405"/>
              <p:cNvSpPr>
                <a:spLocks noChangeArrowheads="1"/>
              </p:cNvSpPr>
              <p:nvPr/>
            </p:nvSpPr>
            <p:spPr bwMode="auto">
              <a:xfrm>
                <a:off x="6351603" y="4456763"/>
                <a:ext cx="187325" cy="185738"/>
              </a:xfrm>
              <a:prstGeom prst="ellipse">
                <a:avLst/>
              </a:prstGeom>
              <a:solidFill>
                <a:srgbClr val="F583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Oval 406"/>
              <p:cNvSpPr>
                <a:spLocks noChangeArrowheads="1"/>
              </p:cNvSpPr>
              <p:nvPr/>
            </p:nvSpPr>
            <p:spPr bwMode="auto">
              <a:xfrm>
                <a:off x="5649928" y="4412313"/>
                <a:ext cx="188913" cy="187325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Oval 407"/>
              <p:cNvSpPr>
                <a:spLocks noChangeArrowheads="1"/>
              </p:cNvSpPr>
              <p:nvPr/>
            </p:nvSpPr>
            <p:spPr bwMode="auto">
              <a:xfrm>
                <a:off x="5397515" y="3228038"/>
                <a:ext cx="185738" cy="185738"/>
              </a:xfrm>
              <a:prstGeom prst="ellipse">
                <a:avLst/>
              </a:prstGeom>
              <a:solidFill>
                <a:srgbClr val="F583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" name="组合 215"/>
            <p:cNvGrpSpPr/>
            <p:nvPr/>
          </p:nvGrpSpPr>
          <p:grpSpPr>
            <a:xfrm>
              <a:off x="5384362" y="5096526"/>
              <a:ext cx="1278224" cy="946833"/>
              <a:chOff x="2143126" y="5083175"/>
              <a:chExt cx="1414463" cy="1389063"/>
            </a:xfrm>
          </p:grpSpPr>
          <p:sp>
            <p:nvSpPr>
              <p:cNvPr id="16" name="Freeform 5"/>
              <p:cNvSpPr>
                <a:spLocks/>
              </p:cNvSpPr>
              <p:nvPr/>
            </p:nvSpPr>
            <p:spPr bwMode="auto">
              <a:xfrm>
                <a:off x="2143126" y="5083175"/>
                <a:ext cx="1414463" cy="1257300"/>
              </a:xfrm>
              <a:custGeom>
                <a:avLst/>
                <a:gdLst>
                  <a:gd name="T0" fmla="*/ 334 w 891"/>
                  <a:gd name="T1" fmla="*/ 790 h 792"/>
                  <a:gd name="T2" fmla="*/ 228 w 891"/>
                  <a:gd name="T3" fmla="*/ 775 h 792"/>
                  <a:gd name="T4" fmla="*/ 212 w 891"/>
                  <a:gd name="T5" fmla="*/ 764 h 792"/>
                  <a:gd name="T6" fmla="*/ 190 w 891"/>
                  <a:gd name="T7" fmla="*/ 734 h 792"/>
                  <a:gd name="T8" fmla="*/ 110 w 891"/>
                  <a:gd name="T9" fmla="*/ 683 h 792"/>
                  <a:gd name="T10" fmla="*/ 65 w 891"/>
                  <a:gd name="T11" fmla="*/ 631 h 792"/>
                  <a:gd name="T12" fmla="*/ 56 w 891"/>
                  <a:gd name="T13" fmla="*/ 597 h 792"/>
                  <a:gd name="T14" fmla="*/ 61 w 891"/>
                  <a:gd name="T15" fmla="*/ 560 h 792"/>
                  <a:gd name="T16" fmla="*/ 45 w 891"/>
                  <a:gd name="T17" fmla="*/ 545 h 792"/>
                  <a:gd name="T18" fmla="*/ 26 w 891"/>
                  <a:gd name="T19" fmla="*/ 528 h 792"/>
                  <a:gd name="T20" fmla="*/ 48 w 891"/>
                  <a:gd name="T21" fmla="*/ 513 h 792"/>
                  <a:gd name="T22" fmla="*/ 61 w 891"/>
                  <a:gd name="T23" fmla="*/ 501 h 792"/>
                  <a:gd name="T24" fmla="*/ 56 w 891"/>
                  <a:gd name="T25" fmla="*/ 465 h 792"/>
                  <a:gd name="T26" fmla="*/ 65 w 891"/>
                  <a:gd name="T27" fmla="*/ 442 h 792"/>
                  <a:gd name="T28" fmla="*/ 48 w 891"/>
                  <a:gd name="T29" fmla="*/ 435 h 792"/>
                  <a:gd name="T30" fmla="*/ 23 w 891"/>
                  <a:gd name="T31" fmla="*/ 425 h 792"/>
                  <a:gd name="T32" fmla="*/ 34 w 891"/>
                  <a:gd name="T33" fmla="*/ 405 h 792"/>
                  <a:gd name="T34" fmla="*/ 56 w 891"/>
                  <a:gd name="T35" fmla="*/ 393 h 792"/>
                  <a:gd name="T36" fmla="*/ 55 w 891"/>
                  <a:gd name="T37" fmla="*/ 365 h 792"/>
                  <a:gd name="T38" fmla="*/ 56 w 891"/>
                  <a:gd name="T39" fmla="*/ 343 h 792"/>
                  <a:gd name="T40" fmla="*/ 53 w 891"/>
                  <a:gd name="T41" fmla="*/ 320 h 792"/>
                  <a:gd name="T42" fmla="*/ 32 w 891"/>
                  <a:gd name="T43" fmla="*/ 310 h 792"/>
                  <a:gd name="T44" fmla="*/ 36 w 891"/>
                  <a:gd name="T45" fmla="*/ 291 h 792"/>
                  <a:gd name="T46" fmla="*/ 60 w 891"/>
                  <a:gd name="T47" fmla="*/ 281 h 792"/>
                  <a:gd name="T48" fmla="*/ 64 w 891"/>
                  <a:gd name="T49" fmla="*/ 262 h 792"/>
                  <a:gd name="T50" fmla="*/ 61 w 891"/>
                  <a:gd name="T51" fmla="*/ 245 h 792"/>
                  <a:gd name="T52" fmla="*/ 71 w 891"/>
                  <a:gd name="T53" fmla="*/ 218 h 792"/>
                  <a:gd name="T54" fmla="*/ 59 w 891"/>
                  <a:gd name="T55" fmla="*/ 214 h 792"/>
                  <a:gd name="T56" fmla="*/ 34 w 891"/>
                  <a:gd name="T57" fmla="*/ 203 h 792"/>
                  <a:gd name="T58" fmla="*/ 0 w 891"/>
                  <a:gd name="T59" fmla="*/ 0 h 792"/>
                  <a:gd name="T60" fmla="*/ 873 w 891"/>
                  <a:gd name="T61" fmla="*/ 147 h 792"/>
                  <a:gd name="T62" fmla="*/ 854 w 891"/>
                  <a:gd name="T63" fmla="*/ 164 h 792"/>
                  <a:gd name="T64" fmla="*/ 835 w 891"/>
                  <a:gd name="T65" fmla="*/ 168 h 792"/>
                  <a:gd name="T66" fmla="*/ 832 w 891"/>
                  <a:gd name="T67" fmla="*/ 180 h 792"/>
                  <a:gd name="T68" fmla="*/ 839 w 891"/>
                  <a:gd name="T69" fmla="*/ 205 h 792"/>
                  <a:gd name="T70" fmla="*/ 832 w 891"/>
                  <a:gd name="T71" fmla="*/ 228 h 792"/>
                  <a:gd name="T72" fmla="*/ 848 w 891"/>
                  <a:gd name="T73" fmla="*/ 237 h 792"/>
                  <a:gd name="T74" fmla="*/ 871 w 891"/>
                  <a:gd name="T75" fmla="*/ 254 h 792"/>
                  <a:gd name="T76" fmla="*/ 854 w 891"/>
                  <a:gd name="T77" fmla="*/ 271 h 792"/>
                  <a:gd name="T78" fmla="*/ 841 w 891"/>
                  <a:gd name="T79" fmla="*/ 281 h 792"/>
                  <a:gd name="T80" fmla="*/ 845 w 891"/>
                  <a:gd name="T81" fmla="*/ 310 h 792"/>
                  <a:gd name="T82" fmla="*/ 841 w 891"/>
                  <a:gd name="T83" fmla="*/ 336 h 792"/>
                  <a:gd name="T84" fmla="*/ 856 w 891"/>
                  <a:gd name="T85" fmla="*/ 355 h 792"/>
                  <a:gd name="T86" fmla="*/ 877 w 891"/>
                  <a:gd name="T87" fmla="*/ 369 h 792"/>
                  <a:gd name="T88" fmla="*/ 863 w 891"/>
                  <a:gd name="T89" fmla="*/ 386 h 792"/>
                  <a:gd name="T90" fmla="*/ 836 w 891"/>
                  <a:gd name="T91" fmla="*/ 390 h 792"/>
                  <a:gd name="T92" fmla="*/ 843 w 891"/>
                  <a:gd name="T93" fmla="*/ 411 h 792"/>
                  <a:gd name="T94" fmla="*/ 841 w 891"/>
                  <a:gd name="T95" fmla="*/ 435 h 792"/>
                  <a:gd name="T96" fmla="*/ 844 w 891"/>
                  <a:gd name="T97" fmla="*/ 463 h 792"/>
                  <a:gd name="T98" fmla="*/ 867 w 891"/>
                  <a:gd name="T99" fmla="*/ 474 h 792"/>
                  <a:gd name="T100" fmla="*/ 870 w 891"/>
                  <a:gd name="T101" fmla="*/ 490 h 792"/>
                  <a:gd name="T102" fmla="*/ 845 w 891"/>
                  <a:gd name="T103" fmla="*/ 503 h 792"/>
                  <a:gd name="T104" fmla="*/ 841 w 891"/>
                  <a:gd name="T105" fmla="*/ 535 h 792"/>
                  <a:gd name="T106" fmla="*/ 844 w 891"/>
                  <a:gd name="T107" fmla="*/ 554 h 792"/>
                  <a:gd name="T108" fmla="*/ 858 w 891"/>
                  <a:gd name="T109" fmla="*/ 572 h 792"/>
                  <a:gd name="T110" fmla="*/ 856 w 891"/>
                  <a:gd name="T111" fmla="*/ 595 h 792"/>
                  <a:gd name="T112" fmla="*/ 820 w 891"/>
                  <a:gd name="T113" fmla="*/ 653 h 792"/>
                  <a:gd name="T114" fmla="*/ 776 w 891"/>
                  <a:gd name="T115" fmla="*/ 695 h 792"/>
                  <a:gd name="T116" fmla="*/ 711 w 891"/>
                  <a:gd name="T117" fmla="*/ 742 h 792"/>
                  <a:gd name="T118" fmla="*/ 695 w 891"/>
                  <a:gd name="T119" fmla="*/ 764 h 792"/>
                  <a:gd name="T120" fmla="*/ 675 w 891"/>
                  <a:gd name="T121" fmla="*/ 775 h 792"/>
                  <a:gd name="T122" fmla="*/ 548 w 891"/>
                  <a:gd name="T123" fmla="*/ 790 h 7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91" h="792">
                    <a:moveTo>
                      <a:pt x="435" y="792"/>
                    </a:moveTo>
                    <a:lnTo>
                      <a:pt x="435" y="792"/>
                    </a:lnTo>
                    <a:lnTo>
                      <a:pt x="370" y="791"/>
                    </a:lnTo>
                    <a:lnTo>
                      <a:pt x="334" y="790"/>
                    </a:lnTo>
                    <a:lnTo>
                      <a:pt x="298" y="787"/>
                    </a:lnTo>
                    <a:lnTo>
                      <a:pt x="266" y="783"/>
                    </a:lnTo>
                    <a:lnTo>
                      <a:pt x="237" y="778"/>
                    </a:lnTo>
                    <a:lnTo>
                      <a:pt x="228" y="775"/>
                    </a:lnTo>
                    <a:lnTo>
                      <a:pt x="220" y="772"/>
                    </a:lnTo>
                    <a:lnTo>
                      <a:pt x="213" y="768"/>
                    </a:lnTo>
                    <a:lnTo>
                      <a:pt x="212" y="764"/>
                    </a:lnTo>
                    <a:lnTo>
                      <a:pt x="212" y="764"/>
                    </a:lnTo>
                    <a:lnTo>
                      <a:pt x="209" y="756"/>
                    </a:lnTo>
                    <a:lnTo>
                      <a:pt x="205" y="749"/>
                    </a:lnTo>
                    <a:lnTo>
                      <a:pt x="198" y="741"/>
                    </a:lnTo>
                    <a:lnTo>
                      <a:pt x="190" y="734"/>
                    </a:lnTo>
                    <a:lnTo>
                      <a:pt x="164" y="717"/>
                    </a:lnTo>
                    <a:lnTo>
                      <a:pt x="129" y="695"/>
                    </a:lnTo>
                    <a:lnTo>
                      <a:pt x="129" y="695"/>
                    </a:lnTo>
                    <a:lnTo>
                      <a:pt x="110" y="683"/>
                    </a:lnTo>
                    <a:lnTo>
                      <a:pt x="95" y="669"/>
                    </a:lnTo>
                    <a:lnTo>
                      <a:pt x="82" y="657"/>
                    </a:lnTo>
                    <a:lnTo>
                      <a:pt x="72" y="643"/>
                    </a:lnTo>
                    <a:lnTo>
                      <a:pt x="65" y="631"/>
                    </a:lnTo>
                    <a:lnTo>
                      <a:pt x="60" y="619"/>
                    </a:lnTo>
                    <a:lnTo>
                      <a:pt x="57" y="608"/>
                    </a:lnTo>
                    <a:lnTo>
                      <a:pt x="56" y="597"/>
                    </a:lnTo>
                    <a:lnTo>
                      <a:pt x="56" y="597"/>
                    </a:lnTo>
                    <a:lnTo>
                      <a:pt x="57" y="589"/>
                    </a:lnTo>
                    <a:lnTo>
                      <a:pt x="59" y="581"/>
                    </a:lnTo>
                    <a:lnTo>
                      <a:pt x="61" y="566"/>
                    </a:lnTo>
                    <a:lnTo>
                      <a:pt x="61" y="560"/>
                    </a:lnTo>
                    <a:lnTo>
                      <a:pt x="59" y="554"/>
                    </a:lnTo>
                    <a:lnTo>
                      <a:pt x="55" y="549"/>
                    </a:lnTo>
                    <a:lnTo>
                      <a:pt x="45" y="545"/>
                    </a:lnTo>
                    <a:lnTo>
                      <a:pt x="45" y="545"/>
                    </a:lnTo>
                    <a:lnTo>
                      <a:pt x="36" y="541"/>
                    </a:lnTo>
                    <a:lnTo>
                      <a:pt x="30" y="537"/>
                    </a:lnTo>
                    <a:lnTo>
                      <a:pt x="28" y="532"/>
                    </a:lnTo>
                    <a:lnTo>
                      <a:pt x="26" y="528"/>
                    </a:lnTo>
                    <a:lnTo>
                      <a:pt x="29" y="524"/>
                    </a:lnTo>
                    <a:lnTo>
                      <a:pt x="33" y="522"/>
                    </a:lnTo>
                    <a:lnTo>
                      <a:pt x="40" y="518"/>
                    </a:lnTo>
                    <a:lnTo>
                      <a:pt x="48" y="513"/>
                    </a:lnTo>
                    <a:lnTo>
                      <a:pt x="48" y="513"/>
                    </a:lnTo>
                    <a:lnTo>
                      <a:pt x="55" y="511"/>
                    </a:lnTo>
                    <a:lnTo>
                      <a:pt x="59" y="505"/>
                    </a:lnTo>
                    <a:lnTo>
                      <a:pt x="61" y="501"/>
                    </a:lnTo>
                    <a:lnTo>
                      <a:pt x="61" y="496"/>
                    </a:lnTo>
                    <a:lnTo>
                      <a:pt x="59" y="482"/>
                    </a:lnTo>
                    <a:lnTo>
                      <a:pt x="57" y="474"/>
                    </a:lnTo>
                    <a:lnTo>
                      <a:pt x="56" y="465"/>
                    </a:lnTo>
                    <a:lnTo>
                      <a:pt x="56" y="465"/>
                    </a:lnTo>
                    <a:lnTo>
                      <a:pt x="57" y="457"/>
                    </a:lnTo>
                    <a:lnTo>
                      <a:pt x="60" y="450"/>
                    </a:lnTo>
                    <a:lnTo>
                      <a:pt x="65" y="442"/>
                    </a:lnTo>
                    <a:lnTo>
                      <a:pt x="65" y="439"/>
                    </a:lnTo>
                    <a:lnTo>
                      <a:pt x="64" y="436"/>
                    </a:lnTo>
                    <a:lnTo>
                      <a:pt x="59" y="435"/>
                    </a:lnTo>
                    <a:lnTo>
                      <a:pt x="48" y="435"/>
                    </a:lnTo>
                    <a:lnTo>
                      <a:pt x="48" y="435"/>
                    </a:lnTo>
                    <a:lnTo>
                      <a:pt x="36" y="432"/>
                    </a:lnTo>
                    <a:lnTo>
                      <a:pt x="28" y="430"/>
                    </a:lnTo>
                    <a:lnTo>
                      <a:pt x="23" y="425"/>
                    </a:lnTo>
                    <a:lnTo>
                      <a:pt x="22" y="420"/>
                    </a:lnTo>
                    <a:lnTo>
                      <a:pt x="23" y="415"/>
                    </a:lnTo>
                    <a:lnTo>
                      <a:pt x="28" y="409"/>
                    </a:lnTo>
                    <a:lnTo>
                      <a:pt x="34" y="405"/>
                    </a:lnTo>
                    <a:lnTo>
                      <a:pt x="42" y="401"/>
                    </a:lnTo>
                    <a:lnTo>
                      <a:pt x="42" y="401"/>
                    </a:lnTo>
                    <a:lnTo>
                      <a:pt x="51" y="397"/>
                    </a:lnTo>
                    <a:lnTo>
                      <a:pt x="56" y="393"/>
                    </a:lnTo>
                    <a:lnTo>
                      <a:pt x="59" y="389"/>
                    </a:lnTo>
                    <a:lnTo>
                      <a:pt x="59" y="384"/>
                    </a:lnTo>
                    <a:lnTo>
                      <a:pt x="56" y="371"/>
                    </a:lnTo>
                    <a:lnTo>
                      <a:pt x="55" y="365"/>
                    </a:lnTo>
                    <a:lnTo>
                      <a:pt x="55" y="356"/>
                    </a:lnTo>
                    <a:lnTo>
                      <a:pt x="55" y="356"/>
                    </a:lnTo>
                    <a:lnTo>
                      <a:pt x="55" y="350"/>
                    </a:lnTo>
                    <a:lnTo>
                      <a:pt x="56" y="343"/>
                    </a:lnTo>
                    <a:lnTo>
                      <a:pt x="59" y="332"/>
                    </a:lnTo>
                    <a:lnTo>
                      <a:pt x="59" y="328"/>
                    </a:lnTo>
                    <a:lnTo>
                      <a:pt x="57" y="324"/>
                    </a:lnTo>
                    <a:lnTo>
                      <a:pt x="53" y="320"/>
                    </a:lnTo>
                    <a:lnTo>
                      <a:pt x="45" y="317"/>
                    </a:lnTo>
                    <a:lnTo>
                      <a:pt x="45" y="317"/>
                    </a:lnTo>
                    <a:lnTo>
                      <a:pt x="37" y="314"/>
                    </a:lnTo>
                    <a:lnTo>
                      <a:pt x="32" y="310"/>
                    </a:lnTo>
                    <a:lnTo>
                      <a:pt x="29" y="305"/>
                    </a:lnTo>
                    <a:lnTo>
                      <a:pt x="29" y="301"/>
                    </a:lnTo>
                    <a:lnTo>
                      <a:pt x="30" y="296"/>
                    </a:lnTo>
                    <a:lnTo>
                      <a:pt x="36" y="291"/>
                    </a:lnTo>
                    <a:lnTo>
                      <a:pt x="42" y="287"/>
                    </a:lnTo>
                    <a:lnTo>
                      <a:pt x="52" y="283"/>
                    </a:lnTo>
                    <a:lnTo>
                      <a:pt x="52" y="283"/>
                    </a:lnTo>
                    <a:lnTo>
                      <a:pt x="60" y="281"/>
                    </a:lnTo>
                    <a:lnTo>
                      <a:pt x="65" y="278"/>
                    </a:lnTo>
                    <a:lnTo>
                      <a:pt x="68" y="275"/>
                    </a:lnTo>
                    <a:lnTo>
                      <a:pt x="68" y="271"/>
                    </a:lnTo>
                    <a:lnTo>
                      <a:pt x="64" y="262"/>
                    </a:lnTo>
                    <a:lnTo>
                      <a:pt x="63" y="256"/>
                    </a:lnTo>
                    <a:lnTo>
                      <a:pt x="61" y="251"/>
                    </a:lnTo>
                    <a:lnTo>
                      <a:pt x="61" y="251"/>
                    </a:lnTo>
                    <a:lnTo>
                      <a:pt x="61" y="245"/>
                    </a:lnTo>
                    <a:lnTo>
                      <a:pt x="63" y="239"/>
                    </a:lnTo>
                    <a:lnTo>
                      <a:pt x="68" y="228"/>
                    </a:lnTo>
                    <a:lnTo>
                      <a:pt x="70" y="222"/>
                    </a:lnTo>
                    <a:lnTo>
                      <a:pt x="71" y="218"/>
                    </a:lnTo>
                    <a:lnTo>
                      <a:pt x="70" y="216"/>
                    </a:lnTo>
                    <a:lnTo>
                      <a:pt x="65" y="216"/>
                    </a:lnTo>
                    <a:lnTo>
                      <a:pt x="65" y="216"/>
                    </a:lnTo>
                    <a:lnTo>
                      <a:pt x="59" y="214"/>
                    </a:lnTo>
                    <a:lnTo>
                      <a:pt x="53" y="213"/>
                    </a:lnTo>
                    <a:lnTo>
                      <a:pt x="46" y="210"/>
                    </a:lnTo>
                    <a:lnTo>
                      <a:pt x="40" y="207"/>
                    </a:lnTo>
                    <a:lnTo>
                      <a:pt x="34" y="203"/>
                    </a:lnTo>
                    <a:lnTo>
                      <a:pt x="30" y="198"/>
                    </a:lnTo>
                    <a:lnTo>
                      <a:pt x="28" y="193"/>
                    </a:lnTo>
                    <a:lnTo>
                      <a:pt x="25" y="187"/>
                    </a:lnTo>
                    <a:lnTo>
                      <a:pt x="0" y="0"/>
                    </a:lnTo>
                    <a:lnTo>
                      <a:pt x="891" y="0"/>
                    </a:lnTo>
                    <a:lnTo>
                      <a:pt x="874" y="140"/>
                    </a:lnTo>
                    <a:lnTo>
                      <a:pt x="874" y="140"/>
                    </a:lnTo>
                    <a:lnTo>
                      <a:pt x="873" y="147"/>
                    </a:lnTo>
                    <a:lnTo>
                      <a:pt x="870" y="152"/>
                    </a:lnTo>
                    <a:lnTo>
                      <a:pt x="864" y="157"/>
                    </a:lnTo>
                    <a:lnTo>
                      <a:pt x="859" y="161"/>
                    </a:lnTo>
                    <a:lnTo>
                      <a:pt x="854" y="164"/>
                    </a:lnTo>
                    <a:lnTo>
                      <a:pt x="847" y="167"/>
                    </a:lnTo>
                    <a:lnTo>
                      <a:pt x="840" y="168"/>
                    </a:lnTo>
                    <a:lnTo>
                      <a:pt x="835" y="168"/>
                    </a:lnTo>
                    <a:lnTo>
                      <a:pt x="835" y="168"/>
                    </a:lnTo>
                    <a:lnTo>
                      <a:pt x="831" y="170"/>
                    </a:lnTo>
                    <a:lnTo>
                      <a:pt x="829" y="172"/>
                    </a:lnTo>
                    <a:lnTo>
                      <a:pt x="829" y="176"/>
                    </a:lnTo>
                    <a:lnTo>
                      <a:pt x="832" y="180"/>
                    </a:lnTo>
                    <a:lnTo>
                      <a:pt x="837" y="193"/>
                    </a:lnTo>
                    <a:lnTo>
                      <a:pt x="839" y="198"/>
                    </a:lnTo>
                    <a:lnTo>
                      <a:pt x="839" y="205"/>
                    </a:lnTo>
                    <a:lnTo>
                      <a:pt x="839" y="205"/>
                    </a:lnTo>
                    <a:lnTo>
                      <a:pt x="837" y="210"/>
                    </a:lnTo>
                    <a:lnTo>
                      <a:pt x="835" y="216"/>
                    </a:lnTo>
                    <a:lnTo>
                      <a:pt x="832" y="224"/>
                    </a:lnTo>
                    <a:lnTo>
                      <a:pt x="832" y="228"/>
                    </a:lnTo>
                    <a:lnTo>
                      <a:pt x="833" y="232"/>
                    </a:lnTo>
                    <a:lnTo>
                      <a:pt x="839" y="235"/>
                    </a:lnTo>
                    <a:lnTo>
                      <a:pt x="848" y="237"/>
                    </a:lnTo>
                    <a:lnTo>
                      <a:pt x="848" y="237"/>
                    </a:lnTo>
                    <a:lnTo>
                      <a:pt x="858" y="240"/>
                    </a:lnTo>
                    <a:lnTo>
                      <a:pt x="864" y="244"/>
                    </a:lnTo>
                    <a:lnTo>
                      <a:pt x="868" y="249"/>
                    </a:lnTo>
                    <a:lnTo>
                      <a:pt x="871" y="254"/>
                    </a:lnTo>
                    <a:lnTo>
                      <a:pt x="870" y="259"/>
                    </a:lnTo>
                    <a:lnTo>
                      <a:pt x="867" y="263"/>
                    </a:lnTo>
                    <a:lnTo>
                      <a:pt x="862" y="267"/>
                    </a:lnTo>
                    <a:lnTo>
                      <a:pt x="854" y="271"/>
                    </a:lnTo>
                    <a:lnTo>
                      <a:pt x="854" y="271"/>
                    </a:lnTo>
                    <a:lnTo>
                      <a:pt x="847" y="274"/>
                    </a:lnTo>
                    <a:lnTo>
                      <a:pt x="843" y="277"/>
                    </a:lnTo>
                    <a:lnTo>
                      <a:pt x="841" y="281"/>
                    </a:lnTo>
                    <a:lnTo>
                      <a:pt x="840" y="286"/>
                    </a:lnTo>
                    <a:lnTo>
                      <a:pt x="843" y="297"/>
                    </a:lnTo>
                    <a:lnTo>
                      <a:pt x="844" y="304"/>
                    </a:lnTo>
                    <a:lnTo>
                      <a:pt x="845" y="310"/>
                    </a:lnTo>
                    <a:lnTo>
                      <a:pt x="845" y="310"/>
                    </a:lnTo>
                    <a:lnTo>
                      <a:pt x="844" y="317"/>
                    </a:lnTo>
                    <a:lnTo>
                      <a:pt x="843" y="324"/>
                    </a:lnTo>
                    <a:lnTo>
                      <a:pt x="841" y="336"/>
                    </a:lnTo>
                    <a:lnTo>
                      <a:pt x="841" y="342"/>
                    </a:lnTo>
                    <a:lnTo>
                      <a:pt x="844" y="347"/>
                    </a:lnTo>
                    <a:lnTo>
                      <a:pt x="848" y="351"/>
                    </a:lnTo>
                    <a:lnTo>
                      <a:pt x="856" y="355"/>
                    </a:lnTo>
                    <a:lnTo>
                      <a:pt x="856" y="355"/>
                    </a:lnTo>
                    <a:lnTo>
                      <a:pt x="866" y="359"/>
                    </a:lnTo>
                    <a:lnTo>
                      <a:pt x="873" y="363"/>
                    </a:lnTo>
                    <a:lnTo>
                      <a:pt x="877" y="369"/>
                    </a:lnTo>
                    <a:lnTo>
                      <a:pt x="878" y="374"/>
                    </a:lnTo>
                    <a:lnTo>
                      <a:pt x="877" y="378"/>
                    </a:lnTo>
                    <a:lnTo>
                      <a:pt x="871" y="384"/>
                    </a:lnTo>
                    <a:lnTo>
                      <a:pt x="863" y="386"/>
                    </a:lnTo>
                    <a:lnTo>
                      <a:pt x="852" y="388"/>
                    </a:lnTo>
                    <a:lnTo>
                      <a:pt x="852" y="388"/>
                    </a:lnTo>
                    <a:lnTo>
                      <a:pt x="841" y="389"/>
                    </a:lnTo>
                    <a:lnTo>
                      <a:pt x="836" y="390"/>
                    </a:lnTo>
                    <a:lnTo>
                      <a:pt x="833" y="392"/>
                    </a:lnTo>
                    <a:lnTo>
                      <a:pt x="835" y="396"/>
                    </a:lnTo>
                    <a:lnTo>
                      <a:pt x="840" y="404"/>
                    </a:lnTo>
                    <a:lnTo>
                      <a:pt x="843" y="411"/>
                    </a:lnTo>
                    <a:lnTo>
                      <a:pt x="843" y="419"/>
                    </a:lnTo>
                    <a:lnTo>
                      <a:pt x="843" y="419"/>
                    </a:lnTo>
                    <a:lnTo>
                      <a:pt x="843" y="428"/>
                    </a:lnTo>
                    <a:lnTo>
                      <a:pt x="841" y="435"/>
                    </a:lnTo>
                    <a:lnTo>
                      <a:pt x="839" y="449"/>
                    </a:lnTo>
                    <a:lnTo>
                      <a:pt x="839" y="455"/>
                    </a:lnTo>
                    <a:lnTo>
                      <a:pt x="840" y="459"/>
                    </a:lnTo>
                    <a:lnTo>
                      <a:pt x="844" y="463"/>
                    </a:lnTo>
                    <a:lnTo>
                      <a:pt x="852" y="467"/>
                    </a:lnTo>
                    <a:lnTo>
                      <a:pt x="852" y="467"/>
                    </a:lnTo>
                    <a:lnTo>
                      <a:pt x="860" y="472"/>
                    </a:lnTo>
                    <a:lnTo>
                      <a:pt x="867" y="474"/>
                    </a:lnTo>
                    <a:lnTo>
                      <a:pt x="871" y="478"/>
                    </a:lnTo>
                    <a:lnTo>
                      <a:pt x="873" y="482"/>
                    </a:lnTo>
                    <a:lnTo>
                      <a:pt x="873" y="486"/>
                    </a:lnTo>
                    <a:lnTo>
                      <a:pt x="870" y="490"/>
                    </a:lnTo>
                    <a:lnTo>
                      <a:pt x="863" y="495"/>
                    </a:lnTo>
                    <a:lnTo>
                      <a:pt x="854" y="499"/>
                    </a:lnTo>
                    <a:lnTo>
                      <a:pt x="854" y="499"/>
                    </a:lnTo>
                    <a:lnTo>
                      <a:pt x="845" y="503"/>
                    </a:lnTo>
                    <a:lnTo>
                      <a:pt x="840" y="508"/>
                    </a:lnTo>
                    <a:lnTo>
                      <a:pt x="839" y="513"/>
                    </a:lnTo>
                    <a:lnTo>
                      <a:pt x="837" y="520"/>
                    </a:lnTo>
                    <a:lnTo>
                      <a:pt x="841" y="535"/>
                    </a:lnTo>
                    <a:lnTo>
                      <a:pt x="843" y="543"/>
                    </a:lnTo>
                    <a:lnTo>
                      <a:pt x="843" y="551"/>
                    </a:lnTo>
                    <a:lnTo>
                      <a:pt x="843" y="551"/>
                    </a:lnTo>
                    <a:lnTo>
                      <a:pt x="844" y="554"/>
                    </a:lnTo>
                    <a:lnTo>
                      <a:pt x="845" y="557"/>
                    </a:lnTo>
                    <a:lnTo>
                      <a:pt x="852" y="564"/>
                    </a:lnTo>
                    <a:lnTo>
                      <a:pt x="855" y="568"/>
                    </a:lnTo>
                    <a:lnTo>
                      <a:pt x="858" y="572"/>
                    </a:lnTo>
                    <a:lnTo>
                      <a:pt x="859" y="576"/>
                    </a:lnTo>
                    <a:lnTo>
                      <a:pt x="859" y="581"/>
                    </a:lnTo>
                    <a:lnTo>
                      <a:pt x="859" y="581"/>
                    </a:lnTo>
                    <a:lnTo>
                      <a:pt x="856" y="595"/>
                    </a:lnTo>
                    <a:lnTo>
                      <a:pt x="850" y="610"/>
                    </a:lnTo>
                    <a:lnTo>
                      <a:pt x="841" y="625"/>
                    </a:lnTo>
                    <a:lnTo>
                      <a:pt x="832" y="638"/>
                    </a:lnTo>
                    <a:lnTo>
                      <a:pt x="820" y="653"/>
                    </a:lnTo>
                    <a:lnTo>
                      <a:pt x="806" y="668"/>
                    </a:lnTo>
                    <a:lnTo>
                      <a:pt x="793" y="681"/>
                    </a:lnTo>
                    <a:lnTo>
                      <a:pt x="776" y="695"/>
                    </a:lnTo>
                    <a:lnTo>
                      <a:pt x="776" y="695"/>
                    </a:lnTo>
                    <a:lnTo>
                      <a:pt x="761" y="707"/>
                    </a:lnTo>
                    <a:lnTo>
                      <a:pt x="747" y="718"/>
                    </a:lnTo>
                    <a:lnTo>
                      <a:pt x="722" y="734"/>
                    </a:lnTo>
                    <a:lnTo>
                      <a:pt x="711" y="742"/>
                    </a:lnTo>
                    <a:lnTo>
                      <a:pt x="703" y="749"/>
                    </a:lnTo>
                    <a:lnTo>
                      <a:pt x="698" y="756"/>
                    </a:lnTo>
                    <a:lnTo>
                      <a:pt x="695" y="764"/>
                    </a:lnTo>
                    <a:lnTo>
                      <a:pt x="695" y="764"/>
                    </a:lnTo>
                    <a:lnTo>
                      <a:pt x="694" y="765"/>
                    </a:lnTo>
                    <a:lnTo>
                      <a:pt x="692" y="768"/>
                    </a:lnTo>
                    <a:lnTo>
                      <a:pt x="686" y="772"/>
                    </a:lnTo>
                    <a:lnTo>
                      <a:pt x="675" y="775"/>
                    </a:lnTo>
                    <a:lnTo>
                      <a:pt x="663" y="778"/>
                    </a:lnTo>
                    <a:lnTo>
                      <a:pt x="629" y="783"/>
                    </a:lnTo>
                    <a:lnTo>
                      <a:pt x="590" y="787"/>
                    </a:lnTo>
                    <a:lnTo>
                      <a:pt x="548" y="790"/>
                    </a:lnTo>
                    <a:lnTo>
                      <a:pt x="504" y="791"/>
                    </a:lnTo>
                    <a:lnTo>
                      <a:pt x="435" y="792"/>
                    </a:lnTo>
                    <a:lnTo>
                      <a:pt x="435" y="792"/>
                    </a:lnTo>
                    <a:close/>
                  </a:path>
                </a:pathLst>
              </a:custGeom>
              <a:solidFill>
                <a:srgbClr val="9393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6"/>
              <p:cNvSpPr>
                <a:spLocks/>
              </p:cNvSpPr>
              <p:nvPr/>
            </p:nvSpPr>
            <p:spPr bwMode="auto">
              <a:xfrm>
                <a:off x="2446338" y="5083175"/>
                <a:ext cx="400050" cy="1257300"/>
              </a:xfrm>
              <a:custGeom>
                <a:avLst/>
                <a:gdLst>
                  <a:gd name="T0" fmla="*/ 92 w 252"/>
                  <a:gd name="T1" fmla="*/ 790 h 792"/>
                  <a:gd name="T2" fmla="*/ 59 w 252"/>
                  <a:gd name="T3" fmla="*/ 772 h 792"/>
                  <a:gd name="T4" fmla="*/ 55 w 252"/>
                  <a:gd name="T5" fmla="*/ 749 h 792"/>
                  <a:gd name="T6" fmla="*/ 33 w 252"/>
                  <a:gd name="T7" fmla="*/ 695 h 792"/>
                  <a:gd name="T8" fmla="*/ 14 w 252"/>
                  <a:gd name="T9" fmla="*/ 619 h 792"/>
                  <a:gd name="T10" fmla="*/ 14 w 252"/>
                  <a:gd name="T11" fmla="*/ 566 h 792"/>
                  <a:gd name="T12" fmla="*/ 10 w 252"/>
                  <a:gd name="T13" fmla="*/ 545 h 792"/>
                  <a:gd name="T14" fmla="*/ 10 w 252"/>
                  <a:gd name="T15" fmla="*/ 513 h 792"/>
                  <a:gd name="T16" fmla="*/ 14 w 252"/>
                  <a:gd name="T17" fmla="*/ 496 h 792"/>
                  <a:gd name="T18" fmla="*/ 14 w 252"/>
                  <a:gd name="T19" fmla="*/ 450 h 792"/>
                  <a:gd name="T20" fmla="*/ 13 w 252"/>
                  <a:gd name="T21" fmla="*/ 435 h 792"/>
                  <a:gd name="T22" fmla="*/ 4 w 252"/>
                  <a:gd name="T23" fmla="*/ 430 h 792"/>
                  <a:gd name="T24" fmla="*/ 6 w 252"/>
                  <a:gd name="T25" fmla="*/ 405 h 792"/>
                  <a:gd name="T26" fmla="*/ 13 w 252"/>
                  <a:gd name="T27" fmla="*/ 393 h 792"/>
                  <a:gd name="T28" fmla="*/ 13 w 252"/>
                  <a:gd name="T29" fmla="*/ 332 h 792"/>
                  <a:gd name="T30" fmla="*/ 10 w 252"/>
                  <a:gd name="T31" fmla="*/ 317 h 792"/>
                  <a:gd name="T32" fmla="*/ 6 w 252"/>
                  <a:gd name="T33" fmla="*/ 291 h 792"/>
                  <a:gd name="T34" fmla="*/ 14 w 252"/>
                  <a:gd name="T35" fmla="*/ 281 h 792"/>
                  <a:gd name="T36" fmla="*/ 14 w 252"/>
                  <a:gd name="T37" fmla="*/ 251 h 792"/>
                  <a:gd name="T38" fmla="*/ 17 w 252"/>
                  <a:gd name="T39" fmla="*/ 216 h 792"/>
                  <a:gd name="T40" fmla="*/ 7 w 252"/>
                  <a:gd name="T41" fmla="*/ 207 h 792"/>
                  <a:gd name="T42" fmla="*/ 4 w 252"/>
                  <a:gd name="T43" fmla="*/ 174 h 792"/>
                  <a:gd name="T44" fmla="*/ 7 w 252"/>
                  <a:gd name="T45" fmla="*/ 133 h 792"/>
                  <a:gd name="T46" fmla="*/ 7 w 252"/>
                  <a:gd name="T47" fmla="*/ 65 h 792"/>
                  <a:gd name="T48" fmla="*/ 252 w 252"/>
                  <a:gd name="T49" fmla="*/ 0 h 792"/>
                  <a:gd name="T50" fmla="*/ 250 w 252"/>
                  <a:gd name="T51" fmla="*/ 34 h 792"/>
                  <a:gd name="T52" fmla="*/ 244 w 252"/>
                  <a:gd name="T53" fmla="*/ 87 h 792"/>
                  <a:gd name="T54" fmla="*/ 247 w 252"/>
                  <a:gd name="T55" fmla="*/ 140 h 792"/>
                  <a:gd name="T56" fmla="*/ 240 w 252"/>
                  <a:gd name="T57" fmla="*/ 167 h 792"/>
                  <a:gd name="T58" fmla="*/ 235 w 252"/>
                  <a:gd name="T59" fmla="*/ 172 h 792"/>
                  <a:gd name="T60" fmla="*/ 237 w 252"/>
                  <a:gd name="T61" fmla="*/ 205 h 792"/>
                  <a:gd name="T62" fmla="*/ 240 w 252"/>
                  <a:gd name="T63" fmla="*/ 237 h 792"/>
                  <a:gd name="T64" fmla="*/ 247 w 252"/>
                  <a:gd name="T65" fmla="*/ 254 h 792"/>
                  <a:gd name="T66" fmla="*/ 241 w 252"/>
                  <a:gd name="T67" fmla="*/ 271 h 792"/>
                  <a:gd name="T68" fmla="*/ 239 w 252"/>
                  <a:gd name="T69" fmla="*/ 310 h 792"/>
                  <a:gd name="T70" fmla="*/ 240 w 252"/>
                  <a:gd name="T71" fmla="*/ 351 h 792"/>
                  <a:gd name="T72" fmla="*/ 247 w 252"/>
                  <a:gd name="T73" fmla="*/ 363 h 792"/>
                  <a:gd name="T74" fmla="*/ 244 w 252"/>
                  <a:gd name="T75" fmla="*/ 386 h 792"/>
                  <a:gd name="T76" fmla="*/ 236 w 252"/>
                  <a:gd name="T77" fmla="*/ 390 h 792"/>
                  <a:gd name="T78" fmla="*/ 239 w 252"/>
                  <a:gd name="T79" fmla="*/ 419 h 792"/>
                  <a:gd name="T80" fmla="*/ 237 w 252"/>
                  <a:gd name="T81" fmla="*/ 459 h 792"/>
                  <a:gd name="T82" fmla="*/ 245 w 252"/>
                  <a:gd name="T83" fmla="*/ 474 h 792"/>
                  <a:gd name="T84" fmla="*/ 241 w 252"/>
                  <a:gd name="T85" fmla="*/ 499 h 792"/>
                  <a:gd name="T86" fmla="*/ 237 w 252"/>
                  <a:gd name="T87" fmla="*/ 535 h 792"/>
                  <a:gd name="T88" fmla="*/ 241 w 252"/>
                  <a:gd name="T89" fmla="*/ 564 h 792"/>
                  <a:gd name="T90" fmla="*/ 240 w 252"/>
                  <a:gd name="T91" fmla="*/ 610 h 792"/>
                  <a:gd name="T92" fmla="*/ 220 w 252"/>
                  <a:gd name="T93" fmla="*/ 695 h 792"/>
                  <a:gd name="T94" fmla="*/ 197 w 252"/>
                  <a:gd name="T95" fmla="*/ 756 h 792"/>
                  <a:gd name="T96" fmla="*/ 193 w 252"/>
                  <a:gd name="T97" fmla="*/ 772 h 792"/>
                  <a:gd name="T98" fmla="*/ 166 w 252"/>
                  <a:gd name="T99" fmla="*/ 787 h 792"/>
                  <a:gd name="T100" fmla="*/ 121 w 252"/>
                  <a:gd name="T101" fmla="*/ 792 h 7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52" h="792">
                    <a:moveTo>
                      <a:pt x="121" y="792"/>
                    </a:moveTo>
                    <a:lnTo>
                      <a:pt x="121" y="792"/>
                    </a:lnTo>
                    <a:lnTo>
                      <a:pt x="103" y="791"/>
                    </a:lnTo>
                    <a:lnTo>
                      <a:pt x="92" y="790"/>
                    </a:lnTo>
                    <a:lnTo>
                      <a:pt x="82" y="787"/>
                    </a:lnTo>
                    <a:lnTo>
                      <a:pt x="72" y="783"/>
                    </a:lnTo>
                    <a:lnTo>
                      <a:pt x="64" y="778"/>
                    </a:lnTo>
                    <a:lnTo>
                      <a:pt x="59" y="772"/>
                    </a:lnTo>
                    <a:lnTo>
                      <a:pt x="57" y="768"/>
                    </a:lnTo>
                    <a:lnTo>
                      <a:pt x="57" y="764"/>
                    </a:lnTo>
                    <a:lnTo>
                      <a:pt x="57" y="764"/>
                    </a:lnTo>
                    <a:lnTo>
                      <a:pt x="55" y="749"/>
                    </a:lnTo>
                    <a:lnTo>
                      <a:pt x="50" y="734"/>
                    </a:lnTo>
                    <a:lnTo>
                      <a:pt x="44" y="717"/>
                    </a:lnTo>
                    <a:lnTo>
                      <a:pt x="33" y="695"/>
                    </a:lnTo>
                    <a:lnTo>
                      <a:pt x="33" y="695"/>
                    </a:lnTo>
                    <a:lnTo>
                      <a:pt x="27" y="683"/>
                    </a:lnTo>
                    <a:lnTo>
                      <a:pt x="23" y="669"/>
                    </a:lnTo>
                    <a:lnTo>
                      <a:pt x="17" y="643"/>
                    </a:lnTo>
                    <a:lnTo>
                      <a:pt x="14" y="619"/>
                    </a:lnTo>
                    <a:lnTo>
                      <a:pt x="13" y="597"/>
                    </a:lnTo>
                    <a:lnTo>
                      <a:pt x="13" y="597"/>
                    </a:lnTo>
                    <a:lnTo>
                      <a:pt x="13" y="581"/>
                    </a:lnTo>
                    <a:lnTo>
                      <a:pt x="14" y="566"/>
                    </a:lnTo>
                    <a:lnTo>
                      <a:pt x="13" y="554"/>
                    </a:lnTo>
                    <a:lnTo>
                      <a:pt x="11" y="549"/>
                    </a:lnTo>
                    <a:lnTo>
                      <a:pt x="10" y="545"/>
                    </a:lnTo>
                    <a:lnTo>
                      <a:pt x="10" y="545"/>
                    </a:lnTo>
                    <a:lnTo>
                      <a:pt x="4" y="537"/>
                    </a:lnTo>
                    <a:lnTo>
                      <a:pt x="4" y="528"/>
                    </a:lnTo>
                    <a:lnTo>
                      <a:pt x="6" y="522"/>
                    </a:lnTo>
                    <a:lnTo>
                      <a:pt x="10" y="513"/>
                    </a:lnTo>
                    <a:lnTo>
                      <a:pt x="10" y="513"/>
                    </a:lnTo>
                    <a:lnTo>
                      <a:pt x="13" y="511"/>
                    </a:lnTo>
                    <a:lnTo>
                      <a:pt x="13" y="505"/>
                    </a:lnTo>
                    <a:lnTo>
                      <a:pt x="14" y="496"/>
                    </a:lnTo>
                    <a:lnTo>
                      <a:pt x="13" y="482"/>
                    </a:lnTo>
                    <a:lnTo>
                      <a:pt x="13" y="465"/>
                    </a:lnTo>
                    <a:lnTo>
                      <a:pt x="13" y="465"/>
                    </a:lnTo>
                    <a:lnTo>
                      <a:pt x="14" y="450"/>
                    </a:lnTo>
                    <a:lnTo>
                      <a:pt x="15" y="442"/>
                    </a:lnTo>
                    <a:lnTo>
                      <a:pt x="15" y="439"/>
                    </a:lnTo>
                    <a:lnTo>
                      <a:pt x="14" y="436"/>
                    </a:lnTo>
                    <a:lnTo>
                      <a:pt x="13" y="435"/>
                    </a:lnTo>
                    <a:lnTo>
                      <a:pt x="10" y="435"/>
                    </a:lnTo>
                    <a:lnTo>
                      <a:pt x="10" y="435"/>
                    </a:lnTo>
                    <a:lnTo>
                      <a:pt x="7" y="432"/>
                    </a:lnTo>
                    <a:lnTo>
                      <a:pt x="4" y="430"/>
                    </a:lnTo>
                    <a:lnTo>
                      <a:pt x="3" y="425"/>
                    </a:lnTo>
                    <a:lnTo>
                      <a:pt x="3" y="420"/>
                    </a:lnTo>
                    <a:lnTo>
                      <a:pt x="4" y="409"/>
                    </a:lnTo>
                    <a:lnTo>
                      <a:pt x="6" y="405"/>
                    </a:lnTo>
                    <a:lnTo>
                      <a:pt x="9" y="401"/>
                    </a:lnTo>
                    <a:lnTo>
                      <a:pt x="9" y="401"/>
                    </a:lnTo>
                    <a:lnTo>
                      <a:pt x="11" y="397"/>
                    </a:lnTo>
                    <a:lnTo>
                      <a:pt x="13" y="393"/>
                    </a:lnTo>
                    <a:lnTo>
                      <a:pt x="13" y="384"/>
                    </a:lnTo>
                    <a:lnTo>
                      <a:pt x="11" y="356"/>
                    </a:lnTo>
                    <a:lnTo>
                      <a:pt x="11" y="356"/>
                    </a:lnTo>
                    <a:lnTo>
                      <a:pt x="13" y="332"/>
                    </a:lnTo>
                    <a:lnTo>
                      <a:pt x="13" y="324"/>
                    </a:lnTo>
                    <a:lnTo>
                      <a:pt x="11" y="320"/>
                    </a:lnTo>
                    <a:lnTo>
                      <a:pt x="10" y="317"/>
                    </a:lnTo>
                    <a:lnTo>
                      <a:pt x="10" y="317"/>
                    </a:lnTo>
                    <a:lnTo>
                      <a:pt x="7" y="314"/>
                    </a:lnTo>
                    <a:lnTo>
                      <a:pt x="6" y="310"/>
                    </a:lnTo>
                    <a:lnTo>
                      <a:pt x="4" y="301"/>
                    </a:lnTo>
                    <a:lnTo>
                      <a:pt x="6" y="291"/>
                    </a:lnTo>
                    <a:lnTo>
                      <a:pt x="9" y="287"/>
                    </a:lnTo>
                    <a:lnTo>
                      <a:pt x="11" y="283"/>
                    </a:lnTo>
                    <a:lnTo>
                      <a:pt x="11" y="283"/>
                    </a:lnTo>
                    <a:lnTo>
                      <a:pt x="14" y="281"/>
                    </a:lnTo>
                    <a:lnTo>
                      <a:pt x="15" y="278"/>
                    </a:lnTo>
                    <a:lnTo>
                      <a:pt x="15" y="271"/>
                    </a:lnTo>
                    <a:lnTo>
                      <a:pt x="14" y="251"/>
                    </a:lnTo>
                    <a:lnTo>
                      <a:pt x="14" y="251"/>
                    </a:lnTo>
                    <a:lnTo>
                      <a:pt x="14" y="239"/>
                    </a:lnTo>
                    <a:lnTo>
                      <a:pt x="15" y="228"/>
                    </a:lnTo>
                    <a:lnTo>
                      <a:pt x="17" y="218"/>
                    </a:lnTo>
                    <a:lnTo>
                      <a:pt x="17" y="216"/>
                    </a:lnTo>
                    <a:lnTo>
                      <a:pt x="15" y="216"/>
                    </a:lnTo>
                    <a:lnTo>
                      <a:pt x="15" y="216"/>
                    </a:lnTo>
                    <a:lnTo>
                      <a:pt x="11" y="213"/>
                    </a:lnTo>
                    <a:lnTo>
                      <a:pt x="7" y="207"/>
                    </a:lnTo>
                    <a:lnTo>
                      <a:pt x="4" y="198"/>
                    </a:lnTo>
                    <a:lnTo>
                      <a:pt x="3" y="187"/>
                    </a:lnTo>
                    <a:lnTo>
                      <a:pt x="3" y="187"/>
                    </a:lnTo>
                    <a:lnTo>
                      <a:pt x="4" y="174"/>
                    </a:lnTo>
                    <a:lnTo>
                      <a:pt x="6" y="163"/>
                    </a:lnTo>
                    <a:lnTo>
                      <a:pt x="7" y="149"/>
                    </a:lnTo>
                    <a:lnTo>
                      <a:pt x="7" y="133"/>
                    </a:lnTo>
                    <a:lnTo>
                      <a:pt x="7" y="133"/>
                    </a:lnTo>
                    <a:lnTo>
                      <a:pt x="9" y="96"/>
                    </a:lnTo>
                    <a:lnTo>
                      <a:pt x="7" y="80"/>
                    </a:lnTo>
                    <a:lnTo>
                      <a:pt x="7" y="65"/>
                    </a:lnTo>
                    <a:lnTo>
                      <a:pt x="7" y="65"/>
                    </a:lnTo>
                    <a:lnTo>
                      <a:pt x="3" y="34"/>
                    </a:lnTo>
                    <a:lnTo>
                      <a:pt x="0" y="0"/>
                    </a:lnTo>
                    <a:lnTo>
                      <a:pt x="252" y="0"/>
                    </a:lnTo>
                    <a:lnTo>
                      <a:pt x="252" y="0"/>
                    </a:lnTo>
                    <a:lnTo>
                      <a:pt x="252" y="21"/>
                    </a:lnTo>
                    <a:lnTo>
                      <a:pt x="251" y="27"/>
                    </a:lnTo>
                    <a:lnTo>
                      <a:pt x="250" y="34"/>
                    </a:lnTo>
                    <a:lnTo>
                      <a:pt x="250" y="34"/>
                    </a:lnTo>
                    <a:lnTo>
                      <a:pt x="245" y="46"/>
                    </a:lnTo>
                    <a:lnTo>
                      <a:pt x="244" y="59"/>
                    </a:lnTo>
                    <a:lnTo>
                      <a:pt x="244" y="87"/>
                    </a:lnTo>
                    <a:lnTo>
                      <a:pt x="244" y="87"/>
                    </a:lnTo>
                    <a:lnTo>
                      <a:pt x="244" y="103"/>
                    </a:lnTo>
                    <a:lnTo>
                      <a:pt x="245" y="115"/>
                    </a:lnTo>
                    <a:lnTo>
                      <a:pt x="247" y="128"/>
                    </a:lnTo>
                    <a:lnTo>
                      <a:pt x="247" y="140"/>
                    </a:lnTo>
                    <a:lnTo>
                      <a:pt x="247" y="140"/>
                    </a:lnTo>
                    <a:lnTo>
                      <a:pt x="247" y="152"/>
                    </a:lnTo>
                    <a:lnTo>
                      <a:pt x="243" y="161"/>
                    </a:lnTo>
                    <a:lnTo>
                      <a:pt x="240" y="167"/>
                    </a:lnTo>
                    <a:lnTo>
                      <a:pt x="236" y="168"/>
                    </a:lnTo>
                    <a:lnTo>
                      <a:pt x="236" y="168"/>
                    </a:lnTo>
                    <a:lnTo>
                      <a:pt x="235" y="170"/>
                    </a:lnTo>
                    <a:lnTo>
                      <a:pt x="235" y="172"/>
                    </a:lnTo>
                    <a:lnTo>
                      <a:pt x="235" y="180"/>
                    </a:lnTo>
                    <a:lnTo>
                      <a:pt x="236" y="193"/>
                    </a:lnTo>
                    <a:lnTo>
                      <a:pt x="237" y="205"/>
                    </a:lnTo>
                    <a:lnTo>
                      <a:pt x="237" y="205"/>
                    </a:lnTo>
                    <a:lnTo>
                      <a:pt x="235" y="224"/>
                    </a:lnTo>
                    <a:lnTo>
                      <a:pt x="236" y="232"/>
                    </a:lnTo>
                    <a:lnTo>
                      <a:pt x="237" y="235"/>
                    </a:lnTo>
                    <a:lnTo>
                      <a:pt x="240" y="237"/>
                    </a:lnTo>
                    <a:lnTo>
                      <a:pt x="240" y="237"/>
                    </a:lnTo>
                    <a:lnTo>
                      <a:pt x="243" y="240"/>
                    </a:lnTo>
                    <a:lnTo>
                      <a:pt x="244" y="244"/>
                    </a:lnTo>
                    <a:lnTo>
                      <a:pt x="247" y="254"/>
                    </a:lnTo>
                    <a:lnTo>
                      <a:pt x="245" y="263"/>
                    </a:lnTo>
                    <a:lnTo>
                      <a:pt x="244" y="267"/>
                    </a:lnTo>
                    <a:lnTo>
                      <a:pt x="241" y="271"/>
                    </a:lnTo>
                    <a:lnTo>
                      <a:pt x="241" y="271"/>
                    </a:lnTo>
                    <a:lnTo>
                      <a:pt x="240" y="274"/>
                    </a:lnTo>
                    <a:lnTo>
                      <a:pt x="239" y="277"/>
                    </a:lnTo>
                    <a:lnTo>
                      <a:pt x="237" y="286"/>
                    </a:lnTo>
                    <a:lnTo>
                      <a:pt x="239" y="310"/>
                    </a:lnTo>
                    <a:lnTo>
                      <a:pt x="239" y="310"/>
                    </a:lnTo>
                    <a:lnTo>
                      <a:pt x="237" y="336"/>
                    </a:lnTo>
                    <a:lnTo>
                      <a:pt x="239" y="347"/>
                    </a:lnTo>
                    <a:lnTo>
                      <a:pt x="240" y="351"/>
                    </a:lnTo>
                    <a:lnTo>
                      <a:pt x="243" y="355"/>
                    </a:lnTo>
                    <a:lnTo>
                      <a:pt x="243" y="355"/>
                    </a:lnTo>
                    <a:lnTo>
                      <a:pt x="245" y="359"/>
                    </a:lnTo>
                    <a:lnTo>
                      <a:pt x="247" y="363"/>
                    </a:lnTo>
                    <a:lnTo>
                      <a:pt x="248" y="374"/>
                    </a:lnTo>
                    <a:lnTo>
                      <a:pt x="248" y="378"/>
                    </a:lnTo>
                    <a:lnTo>
                      <a:pt x="247" y="384"/>
                    </a:lnTo>
                    <a:lnTo>
                      <a:pt x="244" y="386"/>
                    </a:lnTo>
                    <a:lnTo>
                      <a:pt x="241" y="388"/>
                    </a:lnTo>
                    <a:lnTo>
                      <a:pt x="241" y="388"/>
                    </a:lnTo>
                    <a:lnTo>
                      <a:pt x="237" y="389"/>
                    </a:lnTo>
                    <a:lnTo>
                      <a:pt x="236" y="390"/>
                    </a:lnTo>
                    <a:lnTo>
                      <a:pt x="236" y="392"/>
                    </a:lnTo>
                    <a:lnTo>
                      <a:pt x="236" y="396"/>
                    </a:lnTo>
                    <a:lnTo>
                      <a:pt x="237" y="404"/>
                    </a:lnTo>
                    <a:lnTo>
                      <a:pt x="239" y="419"/>
                    </a:lnTo>
                    <a:lnTo>
                      <a:pt x="239" y="419"/>
                    </a:lnTo>
                    <a:lnTo>
                      <a:pt x="237" y="435"/>
                    </a:lnTo>
                    <a:lnTo>
                      <a:pt x="237" y="449"/>
                    </a:lnTo>
                    <a:lnTo>
                      <a:pt x="237" y="459"/>
                    </a:lnTo>
                    <a:lnTo>
                      <a:pt x="239" y="463"/>
                    </a:lnTo>
                    <a:lnTo>
                      <a:pt x="241" y="467"/>
                    </a:lnTo>
                    <a:lnTo>
                      <a:pt x="241" y="467"/>
                    </a:lnTo>
                    <a:lnTo>
                      <a:pt x="245" y="474"/>
                    </a:lnTo>
                    <a:lnTo>
                      <a:pt x="247" y="482"/>
                    </a:lnTo>
                    <a:lnTo>
                      <a:pt x="245" y="490"/>
                    </a:lnTo>
                    <a:lnTo>
                      <a:pt x="241" y="499"/>
                    </a:lnTo>
                    <a:lnTo>
                      <a:pt x="241" y="499"/>
                    </a:lnTo>
                    <a:lnTo>
                      <a:pt x="239" y="503"/>
                    </a:lnTo>
                    <a:lnTo>
                      <a:pt x="237" y="508"/>
                    </a:lnTo>
                    <a:lnTo>
                      <a:pt x="237" y="520"/>
                    </a:lnTo>
                    <a:lnTo>
                      <a:pt x="237" y="535"/>
                    </a:lnTo>
                    <a:lnTo>
                      <a:pt x="239" y="551"/>
                    </a:lnTo>
                    <a:lnTo>
                      <a:pt x="239" y="551"/>
                    </a:lnTo>
                    <a:lnTo>
                      <a:pt x="239" y="557"/>
                    </a:lnTo>
                    <a:lnTo>
                      <a:pt x="241" y="564"/>
                    </a:lnTo>
                    <a:lnTo>
                      <a:pt x="243" y="572"/>
                    </a:lnTo>
                    <a:lnTo>
                      <a:pt x="243" y="581"/>
                    </a:lnTo>
                    <a:lnTo>
                      <a:pt x="243" y="581"/>
                    </a:lnTo>
                    <a:lnTo>
                      <a:pt x="240" y="610"/>
                    </a:lnTo>
                    <a:lnTo>
                      <a:pt x="235" y="638"/>
                    </a:lnTo>
                    <a:lnTo>
                      <a:pt x="228" y="668"/>
                    </a:lnTo>
                    <a:lnTo>
                      <a:pt x="220" y="695"/>
                    </a:lnTo>
                    <a:lnTo>
                      <a:pt x="220" y="695"/>
                    </a:lnTo>
                    <a:lnTo>
                      <a:pt x="210" y="718"/>
                    </a:lnTo>
                    <a:lnTo>
                      <a:pt x="204" y="734"/>
                    </a:lnTo>
                    <a:lnTo>
                      <a:pt x="198" y="749"/>
                    </a:lnTo>
                    <a:lnTo>
                      <a:pt x="197" y="756"/>
                    </a:lnTo>
                    <a:lnTo>
                      <a:pt x="195" y="764"/>
                    </a:lnTo>
                    <a:lnTo>
                      <a:pt x="195" y="764"/>
                    </a:lnTo>
                    <a:lnTo>
                      <a:pt x="195" y="768"/>
                    </a:lnTo>
                    <a:lnTo>
                      <a:pt x="193" y="772"/>
                    </a:lnTo>
                    <a:lnTo>
                      <a:pt x="190" y="775"/>
                    </a:lnTo>
                    <a:lnTo>
                      <a:pt x="186" y="778"/>
                    </a:lnTo>
                    <a:lnTo>
                      <a:pt x="176" y="783"/>
                    </a:lnTo>
                    <a:lnTo>
                      <a:pt x="166" y="787"/>
                    </a:lnTo>
                    <a:lnTo>
                      <a:pt x="153" y="790"/>
                    </a:lnTo>
                    <a:lnTo>
                      <a:pt x="141" y="791"/>
                    </a:lnTo>
                    <a:lnTo>
                      <a:pt x="121" y="792"/>
                    </a:lnTo>
                    <a:lnTo>
                      <a:pt x="121" y="792"/>
                    </a:lnTo>
                    <a:close/>
                  </a:path>
                </a:pathLst>
              </a:custGeom>
              <a:solidFill>
                <a:srgbClr val="B1B1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7"/>
              <p:cNvSpPr>
                <a:spLocks/>
              </p:cNvSpPr>
              <p:nvPr/>
            </p:nvSpPr>
            <p:spPr bwMode="auto">
              <a:xfrm>
                <a:off x="2700338" y="6330950"/>
                <a:ext cx="322263" cy="141288"/>
              </a:xfrm>
              <a:custGeom>
                <a:avLst/>
                <a:gdLst>
                  <a:gd name="T0" fmla="*/ 102 w 203"/>
                  <a:gd name="T1" fmla="*/ 0 h 89"/>
                  <a:gd name="T2" fmla="*/ 102 w 203"/>
                  <a:gd name="T3" fmla="*/ 0 h 89"/>
                  <a:gd name="T4" fmla="*/ 122 w 203"/>
                  <a:gd name="T5" fmla="*/ 1 h 89"/>
                  <a:gd name="T6" fmla="*/ 141 w 203"/>
                  <a:gd name="T7" fmla="*/ 4 h 89"/>
                  <a:gd name="T8" fmla="*/ 159 w 203"/>
                  <a:gd name="T9" fmla="*/ 8 h 89"/>
                  <a:gd name="T10" fmla="*/ 174 w 203"/>
                  <a:gd name="T11" fmla="*/ 13 h 89"/>
                  <a:gd name="T12" fmla="*/ 186 w 203"/>
                  <a:gd name="T13" fmla="*/ 20 h 89"/>
                  <a:gd name="T14" fmla="*/ 195 w 203"/>
                  <a:gd name="T15" fmla="*/ 27 h 89"/>
                  <a:gd name="T16" fmla="*/ 199 w 203"/>
                  <a:gd name="T17" fmla="*/ 31 h 89"/>
                  <a:gd name="T18" fmla="*/ 202 w 203"/>
                  <a:gd name="T19" fmla="*/ 36 h 89"/>
                  <a:gd name="T20" fmla="*/ 203 w 203"/>
                  <a:gd name="T21" fmla="*/ 40 h 89"/>
                  <a:gd name="T22" fmla="*/ 203 w 203"/>
                  <a:gd name="T23" fmla="*/ 44 h 89"/>
                  <a:gd name="T24" fmla="*/ 203 w 203"/>
                  <a:gd name="T25" fmla="*/ 44 h 89"/>
                  <a:gd name="T26" fmla="*/ 203 w 203"/>
                  <a:gd name="T27" fmla="*/ 50 h 89"/>
                  <a:gd name="T28" fmla="*/ 202 w 203"/>
                  <a:gd name="T29" fmla="*/ 54 h 89"/>
                  <a:gd name="T30" fmla="*/ 199 w 203"/>
                  <a:gd name="T31" fmla="*/ 58 h 89"/>
                  <a:gd name="T32" fmla="*/ 195 w 203"/>
                  <a:gd name="T33" fmla="*/ 62 h 89"/>
                  <a:gd name="T34" fmla="*/ 186 w 203"/>
                  <a:gd name="T35" fmla="*/ 70 h 89"/>
                  <a:gd name="T36" fmla="*/ 174 w 203"/>
                  <a:gd name="T37" fmla="*/ 77 h 89"/>
                  <a:gd name="T38" fmla="*/ 159 w 203"/>
                  <a:gd name="T39" fmla="*/ 82 h 89"/>
                  <a:gd name="T40" fmla="*/ 141 w 203"/>
                  <a:gd name="T41" fmla="*/ 86 h 89"/>
                  <a:gd name="T42" fmla="*/ 122 w 203"/>
                  <a:gd name="T43" fmla="*/ 89 h 89"/>
                  <a:gd name="T44" fmla="*/ 102 w 203"/>
                  <a:gd name="T45" fmla="*/ 89 h 89"/>
                  <a:gd name="T46" fmla="*/ 102 w 203"/>
                  <a:gd name="T47" fmla="*/ 89 h 89"/>
                  <a:gd name="T48" fmla="*/ 81 w 203"/>
                  <a:gd name="T49" fmla="*/ 89 h 89"/>
                  <a:gd name="T50" fmla="*/ 62 w 203"/>
                  <a:gd name="T51" fmla="*/ 86 h 89"/>
                  <a:gd name="T52" fmla="*/ 45 w 203"/>
                  <a:gd name="T53" fmla="*/ 82 h 89"/>
                  <a:gd name="T54" fmla="*/ 30 w 203"/>
                  <a:gd name="T55" fmla="*/ 77 h 89"/>
                  <a:gd name="T56" fmla="*/ 18 w 203"/>
                  <a:gd name="T57" fmla="*/ 70 h 89"/>
                  <a:gd name="T58" fmla="*/ 8 w 203"/>
                  <a:gd name="T59" fmla="*/ 62 h 89"/>
                  <a:gd name="T60" fmla="*/ 4 w 203"/>
                  <a:gd name="T61" fmla="*/ 58 h 89"/>
                  <a:gd name="T62" fmla="*/ 2 w 203"/>
                  <a:gd name="T63" fmla="*/ 54 h 89"/>
                  <a:gd name="T64" fmla="*/ 0 w 203"/>
                  <a:gd name="T65" fmla="*/ 50 h 89"/>
                  <a:gd name="T66" fmla="*/ 0 w 203"/>
                  <a:gd name="T67" fmla="*/ 44 h 89"/>
                  <a:gd name="T68" fmla="*/ 0 w 203"/>
                  <a:gd name="T69" fmla="*/ 44 h 89"/>
                  <a:gd name="T70" fmla="*/ 0 w 203"/>
                  <a:gd name="T71" fmla="*/ 40 h 89"/>
                  <a:gd name="T72" fmla="*/ 2 w 203"/>
                  <a:gd name="T73" fmla="*/ 36 h 89"/>
                  <a:gd name="T74" fmla="*/ 4 w 203"/>
                  <a:gd name="T75" fmla="*/ 31 h 89"/>
                  <a:gd name="T76" fmla="*/ 8 w 203"/>
                  <a:gd name="T77" fmla="*/ 27 h 89"/>
                  <a:gd name="T78" fmla="*/ 18 w 203"/>
                  <a:gd name="T79" fmla="*/ 20 h 89"/>
                  <a:gd name="T80" fmla="*/ 30 w 203"/>
                  <a:gd name="T81" fmla="*/ 13 h 89"/>
                  <a:gd name="T82" fmla="*/ 45 w 203"/>
                  <a:gd name="T83" fmla="*/ 8 h 89"/>
                  <a:gd name="T84" fmla="*/ 62 w 203"/>
                  <a:gd name="T85" fmla="*/ 4 h 89"/>
                  <a:gd name="T86" fmla="*/ 81 w 203"/>
                  <a:gd name="T87" fmla="*/ 1 h 89"/>
                  <a:gd name="T88" fmla="*/ 102 w 203"/>
                  <a:gd name="T89" fmla="*/ 0 h 89"/>
                  <a:gd name="T90" fmla="*/ 102 w 203"/>
                  <a:gd name="T9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03" h="89">
                    <a:moveTo>
                      <a:pt x="102" y="0"/>
                    </a:moveTo>
                    <a:lnTo>
                      <a:pt x="102" y="0"/>
                    </a:lnTo>
                    <a:lnTo>
                      <a:pt x="122" y="1"/>
                    </a:lnTo>
                    <a:lnTo>
                      <a:pt x="141" y="4"/>
                    </a:lnTo>
                    <a:lnTo>
                      <a:pt x="159" y="8"/>
                    </a:lnTo>
                    <a:lnTo>
                      <a:pt x="174" y="13"/>
                    </a:lnTo>
                    <a:lnTo>
                      <a:pt x="186" y="20"/>
                    </a:lnTo>
                    <a:lnTo>
                      <a:pt x="195" y="27"/>
                    </a:lnTo>
                    <a:lnTo>
                      <a:pt x="199" y="31"/>
                    </a:lnTo>
                    <a:lnTo>
                      <a:pt x="202" y="36"/>
                    </a:lnTo>
                    <a:lnTo>
                      <a:pt x="203" y="40"/>
                    </a:lnTo>
                    <a:lnTo>
                      <a:pt x="203" y="44"/>
                    </a:lnTo>
                    <a:lnTo>
                      <a:pt x="203" y="44"/>
                    </a:lnTo>
                    <a:lnTo>
                      <a:pt x="203" y="50"/>
                    </a:lnTo>
                    <a:lnTo>
                      <a:pt x="202" y="54"/>
                    </a:lnTo>
                    <a:lnTo>
                      <a:pt x="199" y="58"/>
                    </a:lnTo>
                    <a:lnTo>
                      <a:pt x="195" y="62"/>
                    </a:lnTo>
                    <a:lnTo>
                      <a:pt x="186" y="70"/>
                    </a:lnTo>
                    <a:lnTo>
                      <a:pt x="174" y="77"/>
                    </a:lnTo>
                    <a:lnTo>
                      <a:pt x="159" y="82"/>
                    </a:lnTo>
                    <a:lnTo>
                      <a:pt x="141" y="86"/>
                    </a:lnTo>
                    <a:lnTo>
                      <a:pt x="122" y="89"/>
                    </a:lnTo>
                    <a:lnTo>
                      <a:pt x="102" y="89"/>
                    </a:lnTo>
                    <a:lnTo>
                      <a:pt x="102" y="89"/>
                    </a:lnTo>
                    <a:lnTo>
                      <a:pt x="81" y="89"/>
                    </a:lnTo>
                    <a:lnTo>
                      <a:pt x="62" y="86"/>
                    </a:lnTo>
                    <a:lnTo>
                      <a:pt x="45" y="82"/>
                    </a:lnTo>
                    <a:lnTo>
                      <a:pt x="30" y="77"/>
                    </a:lnTo>
                    <a:lnTo>
                      <a:pt x="18" y="70"/>
                    </a:lnTo>
                    <a:lnTo>
                      <a:pt x="8" y="62"/>
                    </a:lnTo>
                    <a:lnTo>
                      <a:pt x="4" y="58"/>
                    </a:lnTo>
                    <a:lnTo>
                      <a:pt x="2" y="54"/>
                    </a:lnTo>
                    <a:lnTo>
                      <a:pt x="0" y="50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40"/>
                    </a:lnTo>
                    <a:lnTo>
                      <a:pt x="2" y="36"/>
                    </a:lnTo>
                    <a:lnTo>
                      <a:pt x="4" y="31"/>
                    </a:lnTo>
                    <a:lnTo>
                      <a:pt x="8" y="27"/>
                    </a:lnTo>
                    <a:lnTo>
                      <a:pt x="18" y="20"/>
                    </a:lnTo>
                    <a:lnTo>
                      <a:pt x="30" y="13"/>
                    </a:lnTo>
                    <a:lnTo>
                      <a:pt x="45" y="8"/>
                    </a:lnTo>
                    <a:lnTo>
                      <a:pt x="62" y="4"/>
                    </a:lnTo>
                    <a:lnTo>
                      <a:pt x="81" y="1"/>
                    </a:lnTo>
                    <a:lnTo>
                      <a:pt x="102" y="0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8"/>
              <p:cNvSpPr>
                <a:spLocks/>
              </p:cNvSpPr>
              <p:nvPr/>
            </p:nvSpPr>
            <p:spPr bwMode="auto">
              <a:xfrm>
                <a:off x="2579688" y="6265863"/>
                <a:ext cx="563563" cy="157163"/>
              </a:xfrm>
              <a:custGeom>
                <a:avLst/>
                <a:gdLst>
                  <a:gd name="T0" fmla="*/ 178 w 355"/>
                  <a:gd name="T1" fmla="*/ 0 h 99"/>
                  <a:gd name="T2" fmla="*/ 178 w 355"/>
                  <a:gd name="T3" fmla="*/ 0 h 99"/>
                  <a:gd name="T4" fmla="*/ 213 w 355"/>
                  <a:gd name="T5" fmla="*/ 1 h 99"/>
                  <a:gd name="T6" fmla="*/ 247 w 355"/>
                  <a:gd name="T7" fmla="*/ 4 h 99"/>
                  <a:gd name="T8" fmla="*/ 277 w 355"/>
                  <a:gd name="T9" fmla="*/ 8 h 99"/>
                  <a:gd name="T10" fmla="*/ 302 w 355"/>
                  <a:gd name="T11" fmla="*/ 15 h 99"/>
                  <a:gd name="T12" fmla="*/ 324 w 355"/>
                  <a:gd name="T13" fmla="*/ 22 h 99"/>
                  <a:gd name="T14" fmla="*/ 333 w 355"/>
                  <a:gd name="T15" fmla="*/ 26 h 99"/>
                  <a:gd name="T16" fmla="*/ 340 w 355"/>
                  <a:gd name="T17" fmla="*/ 30 h 99"/>
                  <a:gd name="T18" fmla="*/ 347 w 355"/>
                  <a:gd name="T19" fmla="*/ 34 h 99"/>
                  <a:gd name="T20" fmla="*/ 351 w 355"/>
                  <a:gd name="T21" fmla="*/ 39 h 99"/>
                  <a:gd name="T22" fmla="*/ 354 w 355"/>
                  <a:gd name="T23" fmla="*/ 45 h 99"/>
                  <a:gd name="T24" fmla="*/ 355 w 355"/>
                  <a:gd name="T25" fmla="*/ 49 h 99"/>
                  <a:gd name="T26" fmla="*/ 355 w 355"/>
                  <a:gd name="T27" fmla="*/ 49 h 99"/>
                  <a:gd name="T28" fmla="*/ 354 w 355"/>
                  <a:gd name="T29" fmla="*/ 54 h 99"/>
                  <a:gd name="T30" fmla="*/ 351 w 355"/>
                  <a:gd name="T31" fmla="*/ 60 h 99"/>
                  <a:gd name="T32" fmla="*/ 347 w 355"/>
                  <a:gd name="T33" fmla="*/ 64 h 99"/>
                  <a:gd name="T34" fmla="*/ 340 w 355"/>
                  <a:gd name="T35" fmla="*/ 68 h 99"/>
                  <a:gd name="T36" fmla="*/ 333 w 355"/>
                  <a:gd name="T37" fmla="*/ 73 h 99"/>
                  <a:gd name="T38" fmla="*/ 324 w 355"/>
                  <a:gd name="T39" fmla="*/ 77 h 99"/>
                  <a:gd name="T40" fmla="*/ 302 w 355"/>
                  <a:gd name="T41" fmla="*/ 84 h 99"/>
                  <a:gd name="T42" fmla="*/ 277 w 355"/>
                  <a:gd name="T43" fmla="*/ 89 h 99"/>
                  <a:gd name="T44" fmla="*/ 247 w 355"/>
                  <a:gd name="T45" fmla="*/ 95 h 99"/>
                  <a:gd name="T46" fmla="*/ 213 w 355"/>
                  <a:gd name="T47" fmla="*/ 98 h 99"/>
                  <a:gd name="T48" fmla="*/ 178 w 355"/>
                  <a:gd name="T49" fmla="*/ 99 h 99"/>
                  <a:gd name="T50" fmla="*/ 178 w 355"/>
                  <a:gd name="T51" fmla="*/ 99 h 99"/>
                  <a:gd name="T52" fmla="*/ 143 w 355"/>
                  <a:gd name="T53" fmla="*/ 98 h 99"/>
                  <a:gd name="T54" fmla="*/ 109 w 355"/>
                  <a:gd name="T55" fmla="*/ 95 h 99"/>
                  <a:gd name="T56" fmla="*/ 79 w 355"/>
                  <a:gd name="T57" fmla="*/ 89 h 99"/>
                  <a:gd name="T58" fmla="*/ 53 w 355"/>
                  <a:gd name="T59" fmla="*/ 84 h 99"/>
                  <a:gd name="T60" fmla="*/ 31 w 355"/>
                  <a:gd name="T61" fmla="*/ 77 h 99"/>
                  <a:gd name="T62" fmla="*/ 22 w 355"/>
                  <a:gd name="T63" fmla="*/ 73 h 99"/>
                  <a:gd name="T64" fmla="*/ 15 w 355"/>
                  <a:gd name="T65" fmla="*/ 68 h 99"/>
                  <a:gd name="T66" fmla="*/ 8 w 355"/>
                  <a:gd name="T67" fmla="*/ 64 h 99"/>
                  <a:gd name="T68" fmla="*/ 4 w 355"/>
                  <a:gd name="T69" fmla="*/ 60 h 99"/>
                  <a:gd name="T70" fmla="*/ 2 w 355"/>
                  <a:gd name="T71" fmla="*/ 54 h 99"/>
                  <a:gd name="T72" fmla="*/ 0 w 355"/>
                  <a:gd name="T73" fmla="*/ 49 h 99"/>
                  <a:gd name="T74" fmla="*/ 0 w 355"/>
                  <a:gd name="T75" fmla="*/ 49 h 99"/>
                  <a:gd name="T76" fmla="*/ 2 w 355"/>
                  <a:gd name="T77" fmla="*/ 45 h 99"/>
                  <a:gd name="T78" fmla="*/ 4 w 355"/>
                  <a:gd name="T79" fmla="*/ 39 h 99"/>
                  <a:gd name="T80" fmla="*/ 8 w 355"/>
                  <a:gd name="T81" fmla="*/ 34 h 99"/>
                  <a:gd name="T82" fmla="*/ 15 w 355"/>
                  <a:gd name="T83" fmla="*/ 30 h 99"/>
                  <a:gd name="T84" fmla="*/ 22 w 355"/>
                  <a:gd name="T85" fmla="*/ 26 h 99"/>
                  <a:gd name="T86" fmla="*/ 31 w 355"/>
                  <a:gd name="T87" fmla="*/ 22 h 99"/>
                  <a:gd name="T88" fmla="*/ 53 w 355"/>
                  <a:gd name="T89" fmla="*/ 15 h 99"/>
                  <a:gd name="T90" fmla="*/ 79 w 355"/>
                  <a:gd name="T91" fmla="*/ 8 h 99"/>
                  <a:gd name="T92" fmla="*/ 109 w 355"/>
                  <a:gd name="T93" fmla="*/ 4 h 99"/>
                  <a:gd name="T94" fmla="*/ 143 w 355"/>
                  <a:gd name="T95" fmla="*/ 1 h 99"/>
                  <a:gd name="T96" fmla="*/ 178 w 355"/>
                  <a:gd name="T97" fmla="*/ 0 h 99"/>
                  <a:gd name="T98" fmla="*/ 178 w 355"/>
                  <a:gd name="T9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5" h="99">
                    <a:moveTo>
                      <a:pt x="178" y="0"/>
                    </a:moveTo>
                    <a:lnTo>
                      <a:pt x="178" y="0"/>
                    </a:lnTo>
                    <a:lnTo>
                      <a:pt x="213" y="1"/>
                    </a:lnTo>
                    <a:lnTo>
                      <a:pt x="247" y="4"/>
                    </a:lnTo>
                    <a:lnTo>
                      <a:pt x="277" y="8"/>
                    </a:lnTo>
                    <a:lnTo>
                      <a:pt x="302" y="15"/>
                    </a:lnTo>
                    <a:lnTo>
                      <a:pt x="324" y="22"/>
                    </a:lnTo>
                    <a:lnTo>
                      <a:pt x="333" y="26"/>
                    </a:lnTo>
                    <a:lnTo>
                      <a:pt x="340" y="30"/>
                    </a:lnTo>
                    <a:lnTo>
                      <a:pt x="347" y="34"/>
                    </a:lnTo>
                    <a:lnTo>
                      <a:pt x="351" y="39"/>
                    </a:lnTo>
                    <a:lnTo>
                      <a:pt x="354" y="45"/>
                    </a:lnTo>
                    <a:lnTo>
                      <a:pt x="355" y="49"/>
                    </a:lnTo>
                    <a:lnTo>
                      <a:pt x="355" y="49"/>
                    </a:lnTo>
                    <a:lnTo>
                      <a:pt x="354" y="54"/>
                    </a:lnTo>
                    <a:lnTo>
                      <a:pt x="351" y="60"/>
                    </a:lnTo>
                    <a:lnTo>
                      <a:pt x="347" y="64"/>
                    </a:lnTo>
                    <a:lnTo>
                      <a:pt x="340" y="68"/>
                    </a:lnTo>
                    <a:lnTo>
                      <a:pt x="333" y="73"/>
                    </a:lnTo>
                    <a:lnTo>
                      <a:pt x="324" y="77"/>
                    </a:lnTo>
                    <a:lnTo>
                      <a:pt x="302" y="84"/>
                    </a:lnTo>
                    <a:lnTo>
                      <a:pt x="277" y="89"/>
                    </a:lnTo>
                    <a:lnTo>
                      <a:pt x="247" y="95"/>
                    </a:lnTo>
                    <a:lnTo>
                      <a:pt x="213" y="98"/>
                    </a:lnTo>
                    <a:lnTo>
                      <a:pt x="178" y="99"/>
                    </a:lnTo>
                    <a:lnTo>
                      <a:pt x="178" y="99"/>
                    </a:lnTo>
                    <a:lnTo>
                      <a:pt x="143" y="98"/>
                    </a:lnTo>
                    <a:lnTo>
                      <a:pt x="109" y="95"/>
                    </a:lnTo>
                    <a:lnTo>
                      <a:pt x="79" y="89"/>
                    </a:lnTo>
                    <a:lnTo>
                      <a:pt x="53" y="84"/>
                    </a:lnTo>
                    <a:lnTo>
                      <a:pt x="31" y="77"/>
                    </a:lnTo>
                    <a:lnTo>
                      <a:pt x="22" y="73"/>
                    </a:lnTo>
                    <a:lnTo>
                      <a:pt x="15" y="68"/>
                    </a:lnTo>
                    <a:lnTo>
                      <a:pt x="8" y="64"/>
                    </a:lnTo>
                    <a:lnTo>
                      <a:pt x="4" y="60"/>
                    </a:lnTo>
                    <a:lnTo>
                      <a:pt x="2" y="54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2" y="45"/>
                    </a:lnTo>
                    <a:lnTo>
                      <a:pt x="4" y="39"/>
                    </a:lnTo>
                    <a:lnTo>
                      <a:pt x="8" y="34"/>
                    </a:lnTo>
                    <a:lnTo>
                      <a:pt x="15" y="30"/>
                    </a:lnTo>
                    <a:lnTo>
                      <a:pt x="22" y="26"/>
                    </a:lnTo>
                    <a:lnTo>
                      <a:pt x="31" y="22"/>
                    </a:lnTo>
                    <a:lnTo>
                      <a:pt x="53" y="15"/>
                    </a:lnTo>
                    <a:lnTo>
                      <a:pt x="79" y="8"/>
                    </a:lnTo>
                    <a:lnTo>
                      <a:pt x="109" y="4"/>
                    </a:lnTo>
                    <a:lnTo>
                      <a:pt x="143" y="1"/>
                    </a:lnTo>
                    <a:lnTo>
                      <a:pt x="178" y="0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rgbClr val="5757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9"/>
              <p:cNvSpPr>
                <a:spLocks/>
              </p:cNvSpPr>
              <p:nvPr/>
            </p:nvSpPr>
            <p:spPr bwMode="auto">
              <a:xfrm>
                <a:off x="2505076" y="6310313"/>
                <a:ext cx="714375" cy="58738"/>
              </a:xfrm>
              <a:custGeom>
                <a:avLst/>
                <a:gdLst>
                  <a:gd name="T0" fmla="*/ 207 w 450"/>
                  <a:gd name="T1" fmla="*/ 37 h 37"/>
                  <a:gd name="T2" fmla="*/ 207 w 450"/>
                  <a:gd name="T3" fmla="*/ 37 h 37"/>
                  <a:gd name="T4" fmla="*/ 149 w 450"/>
                  <a:gd name="T5" fmla="*/ 37 h 37"/>
                  <a:gd name="T6" fmla="*/ 115 w 450"/>
                  <a:gd name="T7" fmla="*/ 34 h 37"/>
                  <a:gd name="T8" fmla="*/ 83 w 450"/>
                  <a:gd name="T9" fmla="*/ 32 h 37"/>
                  <a:gd name="T10" fmla="*/ 53 w 450"/>
                  <a:gd name="T11" fmla="*/ 29 h 37"/>
                  <a:gd name="T12" fmla="*/ 27 w 450"/>
                  <a:gd name="T13" fmla="*/ 23 h 37"/>
                  <a:gd name="T14" fmla="*/ 18 w 450"/>
                  <a:gd name="T15" fmla="*/ 21 h 37"/>
                  <a:gd name="T16" fmla="*/ 9 w 450"/>
                  <a:gd name="T17" fmla="*/ 18 h 37"/>
                  <a:gd name="T18" fmla="*/ 5 w 450"/>
                  <a:gd name="T19" fmla="*/ 15 h 37"/>
                  <a:gd name="T20" fmla="*/ 3 w 450"/>
                  <a:gd name="T21" fmla="*/ 11 h 37"/>
                  <a:gd name="T22" fmla="*/ 3 w 450"/>
                  <a:gd name="T23" fmla="*/ 11 h 37"/>
                  <a:gd name="T24" fmla="*/ 0 w 450"/>
                  <a:gd name="T25" fmla="*/ 2 h 37"/>
                  <a:gd name="T26" fmla="*/ 0 w 450"/>
                  <a:gd name="T27" fmla="*/ 2 h 37"/>
                  <a:gd name="T28" fmla="*/ 19 w 450"/>
                  <a:gd name="T29" fmla="*/ 7 h 37"/>
                  <a:gd name="T30" fmla="*/ 42 w 450"/>
                  <a:gd name="T31" fmla="*/ 10 h 37"/>
                  <a:gd name="T32" fmla="*/ 69 w 450"/>
                  <a:gd name="T33" fmla="*/ 14 h 37"/>
                  <a:gd name="T34" fmla="*/ 97 w 450"/>
                  <a:gd name="T35" fmla="*/ 15 h 37"/>
                  <a:gd name="T36" fmla="*/ 156 w 450"/>
                  <a:gd name="T37" fmla="*/ 19 h 37"/>
                  <a:gd name="T38" fmla="*/ 206 w 450"/>
                  <a:gd name="T39" fmla="*/ 19 h 37"/>
                  <a:gd name="T40" fmla="*/ 206 w 450"/>
                  <a:gd name="T41" fmla="*/ 19 h 37"/>
                  <a:gd name="T42" fmla="*/ 263 w 450"/>
                  <a:gd name="T43" fmla="*/ 18 h 37"/>
                  <a:gd name="T44" fmla="*/ 332 w 450"/>
                  <a:gd name="T45" fmla="*/ 15 h 37"/>
                  <a:gd name="T46" fmla="*/ 367 w 450"/>
                  <a:gd name="T47" fmla="*/ 13 h 37"/>
                  <a:gd name="T48" fmla="*/ 399 w 450"/>
                  <a:gd name="T49" fmla="*/ 10 h 37"/>
                  <a:gd name="T50" fmla="*/ 428 w 450"/>
                  <a:gd name="T51" fmla="*/ 6 h 37"/>
                  <a:gd name="T52" fmla="*/ 450 w 450"/>
                  <a:gd name="T53" fmla="*/ 0 h 37"/>
                  <a:gd name="T54" fmla="*/ 450 w 450"/>
                  <a:gd name="T55" fmla="*/ 0 h 37"/>
                  <a:gd name="T56" fmla="*/ 447 w 450"/>
                  <a:gd name="T57" fmla="*/ 11 h 37"/>
                  <a:gd name="T58" fmla="*/ 447 w 450"/>
                  <a:gd name="T59" fmla="*/ 11 h 37"/>
                  <a:gd name="T60" fmla="*/ 444 w 450"/>
                  <a:gd name="T61" fmla="*/ 15 h 37"/>
                  <a:gd name="T62" fmla="*/ 437 w 450"/>
                  <a:gd name="T63" fmla="*/ 18 h 37"/>
                  <a:gd name="T64" fmla="*/ 429 w 450"/>
                  <a:gd name="T65" fmla="*/ 21 h 37"/>
                  <a:gd name="T66" fmla="*/ 417 w 450"/>
                  <a:gd name="T67" fmla="*/ 23 h 37"/>
                  <a:gd name="T68" fmla="*/ 386 w 450"/>
                  <a:gd name="T69" fmla="*/ 29 h 37"/>
                  <a:gd name="T70" fmla="*/ 351 w 450"/>
                  <a:gd name="T71" fmla="*/ 32 h 37"/>
                  <a:gd name="T72" fmla="*/ 311 w 450"/>
                  <a:gd name="T73" fmla="*/ 34 h 37"/>
                  <a:gd name="T74" fmla="*/ 272 w 450"/>
                  <a:gd name="T75" fmla="*/ 37 h 37"/>
                  <a:gd name="T76" fmla="*/ 207 w 450"/>
                  <a:gd name="T77" fmla="*/ 37 h 37"/>
                  <a:gd name="T78" fmla="*/ 207 w 450"/>
                  <a:gd name="T7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0" h="37">
                    <a:moveTo>
                      <a:pt x="207" y="37"/>
                    </a:moveTo>
                    <a:lnTo>
                      <a:pt x="207" y="37"/>
                    </a:lnTo>
                    <a:lnTo>
                      <a:pt x="149" y="37"/>
                    </a:lnTo>
                    <a:lnTo>
                      <a:pt x="115" y="34"/>
                    </a:lnTo>
                    <a:lnTo>
                      <a:pt x="83" y="32"/>
                    </a:lnTo>
                    <a:lnTo>
                      <a:pt x="53" y="29"/>
                    </a:lnTo>
                    <a:lnTo>
                      <a:pt x="27" y="23"/>
                    </a:lnTo>
                    <a:lnTo>
                      <a:pt x="18" y="21"/>
                    </a:lnTo>
                    <a:lnTo>
                      <a:pt x="9" y="18"/>
                    </a:lnTo>
                    <a:lnTo>
                      <a:pt x="5" y="15"/>
                    </a:lnTo>
                    <a:lnTo>
                      <a:pt x="3" y="11"/>
                    </a:lnTo>
                    <a:lnTo>
                      <a:pt x="3" y="11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9" y="7"/>
                    </a:lnTo>
                    <a:lnTo>
                      <a:pt x="42" y="10"/>
                    </a:lnTo>
                    <a:lnTo>
                      <a:pt x="69" y="14"/>
                    </a:lnTo>
                    <a:lnTo>
                      <a:pt x="97" y="15"/>
                    </a:lnTo>
                    <a:lnTo>
                      <a:pt x="156" y="19"/>
                    </a:lnTo>
                    <a:lnTo>
                      <a:pt x="206" y="19"/>
                    </a:lnTo>
                    <a:lnTo>
                      <a:pt x="206" y="19"/>
                    </a:lnTo>
                    <a:lnTo>
                      <a:pt x="263" y="18"/>
                    </a:lnTo>
                    <a:lnTo>
                      <a:pt x="332" y="15"/>
                    </a:lnTo>
                    <a:lnTo>
                      <a:pt x="367" y="13"/>
                    </a:lnTo>
                    <a:lnTo>
                      <a:pt x="399" y="10"/>
                    </a:lnTo>
                    <a:lnTo>
                      <a:pt x="428" y="6"/>
                    </a:lnTo>
                    <a:lnTo>
                      <a:pt x="450" y="0"/>
                    </a:lnTo>
                    <a:lnTo>
                      <a:pt x="450" y="0"/>
                    </a:lnTo>
                    <a:lnTo>
                      <a:pt x="447" y="11"/>
                    </a:lnTo>
                    <a:lnTo>
                      <a:pt x="447" y="11"/>
                    </a:lnTo>
                    <a:lnTo>
                      <a:pt x="444" y="15"/>
                    </a:lnTo>
                    <a:lnTo>
                      <a:pt x="437" y="18"/>
                    </a:lnTo>
                    <a:lnTo>
                      <a:pt x="429" y="21"/>
                    </a:lnTo>
                    <a:lnTo>
                      <a:pt x="417" y="23"/>
                    </a:lnTo>
                    <a:lnTo>
                      <a:pt x="386" y="29"/>
                    </a:lnTo>
                    <a:lnTo>
                      <a:pt x="351" y="32"/>
                    </a:lnTo>
                    <a:lnTo>
                      <a:pt x="311" y="34"/>
                    </a:lnTo>
                    <a:lnTo>
                      <a:pt x="272" y="37"/>
                    </a:lnTo>
                    <a:lnTo>
                      <a:pt x="207" y="37"/>
                    </a:lnTo>
                    <a:lnTo>
                      <a:pt x="207" y="37"/>
                    </a:lnTo>
                    <a:close/>
                  </a:path>
                </a:pathLst>
              </a:custGeom>
              <a:solidFill>
                <a:srgbClr val="4B4B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10"/>
              <p:cNvSpPr>
                <a:spLocks/>
              </p:cNvSpPr>
              <p:nvPr/>
            </p:nvSpPr>
            <p:spPr bwMode="auto">
              <a:xfrm>
                <a:off x="2212976" y="5440363"/>
                <a:ext cx="1306513" cy="96838"/>
              </a:xfrm>
              <a:custGeom>
                <a:avLst/>
                <a:gdLst>
                  <a:gd name="T0" fmla="*/ 20 w 823"/>
                  <a:gd name="T1" fmla="*/ 37 h 61"/>
                  <a:gd name="T2" fmla="*/ 788 w 823"/>
                  <a:gd name="T3" fmla="*/ 0 h 61"/>
                  <a:gd name="T4" fmla="*/ 788 w 823"/>
                  <a:gd name="T5" fmla="*/ 0 h 61"/>
                  <a:gd name="T6" fmla="*/ 788 w 823"/>
                  <a:gd name="T7" fmla="*/ 4 h 61"/>
                  <a:gd name="T8" fmla="*/ 791 w 823"/>
                  <a:gd name="T9" fmla="*/ 7 h 61"/>
                  <a:gd name="T10" fmla="*/ 795 w 823"/>
                  <a:gd name="T11" fmla="*/ 10 h 61"/>
                  <a:gd name="T12" fmla="*/ 804 w 823"/>
                  <a:gd name="T13" fmla="*/ 12 h 61"/>
                  <a:gd name="T14" fmla="*/ 804 w 823"/>
                  <a:gd name="T15" fmla="*/ 12 h 61"/>
                  <a:gd name="T16" fmla="*/ 810 w 823"/>
                  <a:gd name="T17" fmla="*/ 15 h 61"/>
                  <a:gd name="T18" fmla="*/ 816 w 823"/>
                  <a:gd name="T19" fmla="*/ 16 h 61"/>
                  <a:gd name="T20" fmla="*/ 820 w 823"/>
                  <a:gd name="T21" fmla="*/ 19 h 61"/>
                  <a:gd name="T22" fmla="*/ 823 w 823"/>
                  <a:gd name="T23" fmla="*/ 23 h 61"/>
                  <a:gd name="T24" fmla="*/ 0 w 823"/>
                  <a:gd name="T25" fmla="*/ 61 h 61"/>
                  <a:gd name="T26" fmla="*/ 0 w 823"/>
                  <a:gd name="T27" fmla="*/ 61 h 61"/>
                  <a:gd name="T28" fmla="*/ 8 w 823"/>
                  <a:gd name="T29" fmla="*/ 58 h 61"/>
                  <a:gd name="T30" fmla="*/ 8 w 823"/>
                  <a:gd name="T31" fmla="*/ 58 h 61"/>
                  <a:gd name="T32" fmla="*/ 15 w 823"/>
                  <a:gd name="T33" fmla="*/ 57 h 61"/>
                  <a:gd name="T34" fmla="*/ 20 w 823"/>
                  <a:gd name="T35" fmla="*/ 54 h 61"/>
                  <a:gd name="T36" fmla="*/ 23 w 823"/>
                  <a:gd name="T37" fmla="*/ 52 h 61"/>
                  <a:gd name="T38" fmla="*/ 24 w 823"/>
                  <a:gd name="T39" fmla="*/ 49 h 61"/>
                  <a:gd name="T40" fmla="*/ 24 w 823"/>
                  <a:gd name="T41" fmla="*/ 46 h 61"/>
                  <a:gd name="T42" fmla="*/ 23 w 823"/>
                  <a:gd name="T43" fmla="*/ 43 h 61"/>
                  <a:gd name="T44" fmla="*/ 20 w 823"/>
                  <a:gd name="T45" fmla="*/ 37 h 61"/>
                  <a:gd name="T46" fmla="*/ 20 w 823"/>
                  <a:gd name="T47" fmla="*/ 37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23" h="61">
                    <a:moveTo>
                      <a:pt x="20" y="37"/>
                    </a:moveTo>
                    <a:lnTo>
                      <a:pt x="788" y="0"/>
                    </a:lnTo>
                    <a:lnTo>
                      <a:pt x="788" y="0"/>
                    </a:lnTo>
                    <a:lnTo>
                      <a:pt x="788" y="4"/>
                    </a:lnTo>
                    <a:lnTo>
                      <a:pt x="791" y="7"/>
                    </a:lnTo>
                    <a:lnTo>
                      <a:pt x="795" y="10"/>
                    </a:lnTo>
                    <a:lnTo>
                      <a:pt x="804" y="12"/>
                    </a:lnTo>
                    <a:lnTo>
                      <a:pt x="804" y="12"/>
                    </a:lnTo>
                    <a:lnTo>
                      <a:pt x="810" y="15"/>
                    </a:lnTo>
                    <a:lnTo>
                      <a:pt x="816" y="16"/>
                    </a:lnTo>
                    <a:lnTo>
                      <a:pt x="820" y="19"/>
                    </a:lnTo>
                    <a:lnTo>
                      <a:pt x="823" y="23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8" y="58"/>
                    </a:lnTo>
                    <a:lnTo>
                      <a:pt x="8" y="58"/>
                    </a:lnTo>
                    <a:lnTo>
                      <a:pt x="15" y="57"/>
                    </a:lnTo>
                    <a:lnTo>
                      <a:pt x="20" y="54"/>
                    </a:lnTo>
                    <a:lnTo>
                      <a:pt x="23" y="52"/>
                    </a:lnTo>
                    <a:lnTo>
                      <a:pt x="24" y="49"/>
                    </a:lnTo>
                    <a:lnTo>
                      <a:pt x="24" y="46"/>
                    </a:lnTo>
                    <a:lnTo>
                      <a:pt x="23" y="43"/>
                    </a:lnTo>
                    <a:lnTo>
                      <a:pt x="20" y="37"/>
                    </a:lnTo>
                    <a:lnTo>
                      <a:pt x="20" y="37"/>
                    </a:ln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1"/>
              <p:cNvSpPr>
                <a:spLocks/>
              </p:cNvSpPr>
              <p:nvPr/>
            </p:nvSpPr>
            <p:spPr bwMode="auto">
              <a:xfrm>
                <a:off x="2189163" y="5332413"/>
                <a:ext cx="1325563" cy="100013"/>
              </a:xfrm>
              <a:custGeom>
                <a:avLst/>
                <a:gdLst>
                  <a:gd name="T0" fmla="*/ 0 w 835"/>
                  <a:gd name="T1" fmla="*/ 40 h 63"/>
                  <a:gd name="T2" fmla="*/ 835 w 835"/>
                  <a:gd name="T3" fmla="*/ 0 h 63"/>
                  <a:gd name="T4" fmla="*/ 835 w 835"/>
                  <a:gd name="T5" fmla="*/ 0 h 63"/>
                  <a:gd name="T6" fmla="*/ 829 w 835"/>
                  <a:gd name="T7" fmla="*/ 6 h 63"/>
                  <a:gd name="T8" fmla="*/ 821 w 835"/>
                  <a:gd name="T9" fmla="*/ 9 h 63"/>
                  <a:gd name="T10" fmla="*/ 812 w 835"/>
                  <a:gd name="T11" fmla="*/ 11 h 63"/>
                  <a:gd name="T12" fmla="*/ 806 w 835"/>
                  <a:gd name="T13" fmla="*/ 11 h 63"/>
                  <a:gd name="T14" fmla="*/ 806 w 835"/>
                  <a:gd name="T15" fmla="*/ 11 h 63"/>
                  <a:gd name="T16" fmla="*/ 800 w 835"/>
                  <a:gd name="T17" fmla="*/ 13 h 63"/>
                  <a:gd name="T18" fmla="*/ 800 w 835"/>
                  <a:gd name="T19" fmla="*/ 14 h 63"/>
                  <a:gd name="T20" fmla="*/ 800 w 835"/>
                  <a:gd name="T21" fmla="*/ 17 h 63"/>
                  <a:gd name="T22" fmla="*/ 802 w 835"/>
                  <a:gd name="T23" fmla="*/ 21 h 63"/>
                  <a:gd name="T24" fmla="*/ 804 w 835"/>
                  <a:gd name="T25" fmla="*/ 26 h 63"/>
                  <a:gd name="T26" fmla="*/ 42 w 835"/>
                  <a:gd name="T27" fmla="*/ 63 h 63"/>
                  <a:gd name="T28" fmla="*/ 42 w 835"/>
                  <a:gd name="T29" fmla="*/ 63 h 63"/>
                  <a:gd name="T30" fmla="*/ 42 w 835"/>
                  <a:gd name="T31" fmla="*/ 60 h 63"/>
                  <a:gd name="T32" fmla="*/ 41 w 835"/>
                  <a:gd name="T33" fmla="*/ 60 h 63"/>
                  <a:gd name="T34" fmla="*/ 36 w 835"/>
                  <a:gd name="T35" fmla="*/ 59 h 63"/>
                  <a:gd name="T36" fmla="*/ 36 w 835"/>
                  <a:gd name="T37" fmla="*/ 59 h 63"/>
                  <a:gd name="T38" fmla="*/ 27 w 835"/>
                  <a:gd name="T39" fmla="*/ 57 h 63"/>
                  <a:gd name="T40" fmla="*/ 16 w 835"/>
                  <a:gd name="T41" fmla="*/ 53 h 63"/>
                  <a:gd name="T42" fmla="*/ 7 w 835"/>
                  <a:gd name="T43" fmla="*/ 48 h 63"/>
                  <a:gd name="T44" fmla="*/ 3 w 835"/>
                  <a:gd name="T45" fmla="*/ 44 h 63"/>
                  <a:gd name="T46" fmla="*/ 0 w 835"/>
                  <a:gd name="T47" fmla="*/ 40 h 63"/>
                  <a:gd name="T48" fmla="*/ 0 w 835"/>
                  <a:gd name="T49" fmla="*/ 4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35" h="63">
                    <a:moveTo>
                      <a:pt x="0" y="40"/>
                    </a:moveTo>
                    <a:lnTo>
                      <a:pt x="835" y="0"/>
                    </a:lnTo>
                    <a:lnTo>
                      <a:pt x="835" y="0"/>
                    </a:lnTo>
                    <a:lnTo>
                      <a:pt x="829" y="6"/>
                    </a:lnTo>
                    <a:lnTo>
                      <a:pt x="821" y="9"/>
                    </a:lnTo>
                    <a:lnTo>
                      <a:pt x="812" y="11"/>
                    </a:lnTo>
                    <a:lnTo>
                      <a:pt x="806" y="11"/>
                    </a:lnTo>
                    <a:lnTo>
                      <a:pt x="806" y="11"/>
                    </a:lnTo>
                    <a:lnTo>
                      <a:pt x="800" y="13"/>
                    </a:lnTo>
                    <a:lnTo>
                      <a:pt x="800" y="14"/>
                    </a:lnTo>
                    <a:lnTo>
                      <a:pt x="800" y="17"/>
                    </a:lnTo>
                    <a:lnTo>
                      <a:pt x="802" y="21"/>
                    </a:lnTo>
                    <a:lnTo>
                      <a:pt x="804" y="26"/>
                    </a:lnTo>
                    <a:lnTo>
                      <a:pt x="42" y="63"/>
                    </a:lnTo>
                    <a:lnTo>
                      <a:pt x="42" y="63"/>
                    </a:lnTo>
                    <a:lnTo>
                      <a:pt x="42" y="60"/>
                    </a:lnTo>
                    <a:lnTo>
                      <a:pt x="41" y="60"/>
                    </a:lnTo>
                    <a:lnTo>
                      <a:pt x="36" y="59"/>
                    </a:lnTo>
                    <a:lnTo>
                      <a:pt x="36" y="59"/>
                    </a:lnTo>
                    <a:lnTo>
                      <a:pt x="27" y="57"/>
                    </a:lnTo>
                    <a:lnTo>
                      <a:pt x="16" y="53"/>
                    </a:lnTo>
                    <a:lnTo>
                      <a:pt x="7" y="48"/>
                    </a:lnTo>
                    <a:lnTo>
                      <a:pt x="3" y="44"/>
                    </a:lnTo>
                    <a:lnTo>
                      <a:pt x="0" y="4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12"/>
              <p:cNvSpPr>
                <a:spLocks/>
              </p:cNvSpPr>
              <p:nvPr/>
            </p:nvSpPr>
            <p:spPr bwMode="auto">
              <a:xfrm>
                <a:off x="2216151" y="5529263"/>
                <a:ext cx="1268413" cy="96838"/>
              </a:xfrm>
              <a:custGeom>
                <a:avLst/>
                <a:gdLst>
                  <a:gd name="T0" fmla="*/ 0 w 799"/>
                  <a:gd name="T1" fmla="*/ 36 h 61"/>
                  <a:gd name="T2" fmla="*/ 795 w 799"/>
                  <a:gd name="T3" fmla="*/ 0 h 61"/>
                  <a:gd name="T4" fmla="*/ 795 w 799"/>
                  <a:gd name="T5" fmla="*/ 0 h 61"/>
                  <a:gd name="T6" fmla="*/ 794 w 799"/>
                  <a:gd name="T7" fmla="*/ 4 h 61"/>
                  <a:gd name="T8" fmla="*/ 795 w 799"/>
                  <a:gd name="T9" fmla="*/ 10 h 61"/>
                  <a:gd name="T10" fmla="*/ 799 w 799"/>
                  <a:gd name="T11" fmla="*/ 23 h 61"/>
                  <a:gd name="T12" fmla="*/ 11 w 799"/>
                  <a:gd name="T13" fmla="*/ 61 h 61"/>
                  <a:gd name="T14" fmla="*/ 11 w 799"/>
                  <a:gd name="T15" fmla="*/ 61 h 61"/>
                  <a:gd name="T16" fmla="*/ 13 w 799"/>
                  <a:gd name="T17" fmla="*/ 52 h 61"/>
                  <a:gd name="T18" fmla="*/ 13 w 799"/>
                  <a:gd name="T19" fmla="*/ 46 h 61"/>
                  <a:gd name="T20" fmla="*/ 11 w 799"/>
                  <a:gd name="T21" fmla="*/ 43 h 61"/>
                  <a:gd name="T22" fmla="*/ 10 w 799"/>
                  <a:gd name="T23" fmla="*/ 40 h 61"/>
                  <a:gd name="T24" fmla="*/ 6 w 799"/>
                  <a:gd name="T25" fmla="*/ 39 h 61"/>
                  <a:gd name="T26" fmla="*/ 0 w 799"/>
                  <a:gd name="T27" fmla="*/ 36 h 61"/>
                  <a:gd name="T28" fmla="*/ 0 w 799"/>
                  <a:gd name="T29" fmla="*/ 3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9" h="61">
                    <a:moveTo>
                      <a:pt x="0" y="36"/>
                    </a:moveTo>
                    <a:lnTo>
                      <a:pt x="795" y="0"/>
                    </a:lnTo>
                    <a:lnTo>
                      <a:pt x="795" y="0"/>
                    </a:lnTo>
                    <a:lnTo>
                      <a:pt x="794" y="4"/>
                    </a:lnTo>
                    <a:lnTo>
                      <a:pt x="795" y="10"/>
                    </a:lnTo>
                    <a:lnTo>
                      <a:pt x="799" y="23"/>
                    </a:lnTo>
                    <a:lnTo>
                      <a:pt x="11" y="61"/>
                    </a:lnTo>
                    <a:lnTo>
                      <a:pt x="11" y="61"/>
                    </a:lnTo>
                    <a:lnTo>
                      <a:pt x="13" y="52"/>
                    </a:lnTo>
                    <a:lnTo>
                      <a:pt x="13" y="46"/>
                    </a:lnTo>
                    <a:lnTo>
                      <a:pt x="11" y="43"/>
                    </a:lnTo>
                    <a:lnTo>
                      <a:pt x="10" y="40"/>
                    </a:lnTo>
                    <a:lnTo>
                      <a:pt x="6" y="39"/>
                    </a:lnTo>
                    <a:lnTo>
                      <a:pt x="0" y="36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13"/>
              <p:cNvSpPr>
                <a:spLocks/>
              </p:cNvSpPr>
              <p:nvPr/>
            </p:nvSpPr>
            <p:spPr bwMode="auto">
              <a:xfrm>
                <a:off x="2227263" y="5614988"/>
                <a:ext cx="1285875" cy="96838"/>
              </a:xfrm>
              <a:custGeom>
                <a:avLst/>
                <a:gdLst>
                  <a:gd name="T0" fmla="*/ 3 w 810"/>
                  <a:gd name="T1" fmla="*/ 36 h 61"/>
                  <a:gd name="T2" fmla="*/ 788 w 810"/>
                  <a:gd name="T3" fmla="*/ 0 h 61"/>
                  <a:gd name="T4" fmla="*/ 788 w 810"/>
                  <a:gd name="T5" fmla="*/ 0 h 61"/>
                  <a:gd name="T6" fmla="*/ 788 w 810"/>
                  <a:gd name="T7" fmla="*/ 5 h 61"/>
                  <a:gd name="T8" fmla="*/ 790 w 810"/>
                  <a:gd name="T9" fmla="*/ 11 h 61"/>
                  <a:gd name="T10" fmla="*/ 795 w 810"/>
                  <a:gd name="T11" fmla="*/ 16 h 61"/>
                  <a:gd name="T12" fmla="*/ 803 w 810"/>
                  <a:gd name="T13" fmla="*/ 20 h 61"/>
                  <a:gd name="T14" fmla="*/ 803 w 810"/>
                  <a:gd name="T15" fmla="*/ 20 h 61"/>
                  <a:gd name="T16" fmla="*/ 810 w 810"/>
                  <a:gd name="T17" fmla="*/ 23 h 61"/>
                  <a:gd name="T18" fmla="*/ 0 w 810"/>
                  <a:gd name="T19" fmla="*/ 61 h 61"/>
                  <a:gd name="T20" fmla="*/ 0 w 810"/>
                  <a:gd name="T21" fmla="*/ 61 h 61"/>
                  <a:gd name="T22" fmla="*/ 4 w 810"/>
                  <a:gd name="T23" fmla="*/ 55 h 61"/>
                  <a:gd name="T24" fmla="*/ 6 w 810"/>
                  <a:gd name="T25" fmla="*/ 50 h 61"/>
                  <a:gd name="T26" fmla="*/ 4 w 810"/>
                  <a:gd name="T27" fmla="*/ 43 h 61"/>
                  <a:gd name="T28" fmla="*/ 3 w 810"/>
                  <a:gd name="T29" fmla="*/ 36 h 61"/>
                  <a:gd name="T30" fmla="*/ 3 w 810"/>
                  <a:gd name="T31" fmla="*/ 3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10" h="61">
                    <a:moveTo>
                      <a:pt x="3" y="36"/>
                    </a:moveTo>
                    <a:lnTo>
                      <a:pt x="788" y="0"/>
                    </a:lnTo>
                    <a:lnTo>
                      <a:pt x="788" y="0"/>
                    </a:lnTo>
                    <a:lnTo>
                      <a:pt x="788" y="5"/>
                    </a:lnTo>
                    <a:lnTo>
                      <a:pt x="790" y="11"/>
                    </a:lnTo>
                    <a:lnTo>
                      <a:pt x="795" y="16"/>
                    </a:lnTo>
                    <a:lnTo>
                      <a:pt x="803" y="20"/>
                    </a:lnTo>
                    <a:lnTo>
                      <a:pt x="803" y="20"/>
                    </a:lnTo>
                    <a:lnTo>
                      <a:pt x="810" y="23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4" y="55"/>
                    </a:lnTo>
                    <a:lnTo>
                      <a:pt x="6" y="50"/>
                    </a:lnTo>
                    <a:lnTo>
                      <a:pt x="4" y="43"/>
                    </a:lnTo>
                    <a:lnTo>
                      <a:pt x="3" y="36"/>
                    </a:lnTo>
                    <a:lnTo>
                      <a:pt x="3" y="36"/>
                    </a:ln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14"/>
              <p:cNvSpPr>
                <a:spLocks/>
              </p:cNvSpPr>
              <p:nvPr/>
            </p:nvSpPr>
            <p:spPr bwMode="auto">
              <a:xfrm>
                <a:off x="2219326" y="5713413"/>
                <a:ext cx="1262063" cy="96838"/>
              </a:xfrm>
              <a:custGeom>
                <a:avLst/>
                <a:gdLst>
                  <a:gd name="T0" fmla="*/ 0 w 795"/>
                  <a:gd name="T1" fmla="*/ 38 h 61"/>
                  <a:gd name="T2" fmla="*/ 788 w 795"/>
                  <a:gd name="T3" fmla="*/ 0 h 61"/>
                  <a:gd name="T4" fmla="*/ 788 w 795"/>
                  <a:gd name="T5" fmla="*/ 0 h 61"/>
                  <a:gd name="T6" fmla="*/ 792 w 795"/>
                  <a:gd name="T7" fmla="*/ 8 h 61"/>
                  <a:gd name="T8" fmla="*/ 795 w 795"/>
                  <a:gd name="T9" fmla="*/ 15 h 61"/>
                  <a:gd name="T10" fmla="*/ 795 w 795"/>
                  <a:gd name="T11" fmla="*/ 22 h 61"/>
                  <a:gd name="T12" fmla="*/ 795 w 795"/>
                  <a:gd name="T13" fmla="*/ 22 h 61"/>
                  <a:gd name="T14" fmla="*/ 795 w 795"/>
                  <a:gd name="T15" fmla="*/ 24 h 61"/>
                  <a:gd name="T16" fmla="*/ 9 w 795"/>
                  <a:gd name="T17" fmla="*/ 61 h 61"/>
                  <a:gd name="T18" fmla="*/ 9 w 795"/>
                  <a:gd name="T19" fmla="*/ 61 h 61"/>
                  <a:gd name="T20" fmla="*/ 11 w 795"/>
                  <a:gd name="T21" fmla="*/ 56 h 61"/>
                  <a:gd name="T22" fmla="*/ 13 w 795"/>
                  <a:gd name="T23" fmla="*/ 50 h 61"/>
                  <a:gd name="T24" fmla="*/ 17 w 795"/>
                  <a:gd name="T25" fmla="*/ 43 h 61"/>
                  <a:gd name="T26" fmla="*/ 17 w 795"/>
                  <a:gd name="T27" fmla="*/ 41 h 61"/>
                  <a:gd name="T28" fmla="*/ 15 w 795"/>
                  <a:gd name="T29" fmla="*/ 39 h 61"/>
                  <a:gd name="T30" fmla="*/ 9 w 795"/>
                  <a:gd name="T31" fmla="*/ 38 h 61"/>
                  <a:gd name="T32" fmla="*/ 0 w 795"/>
                  <a:gd name="T33" fmla="*/ 38 h 61"/>
                  <a:gd name="T34" fmla="*/ 0 w 795"/>
                  <a:gd name="T35" fmla="*/ 3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95" h="61">
                    <a:moveTo>
                      <a:pt x="0" y="38"/>
                    </a:moveTo>
                    <a:lnTo>
                      <a:pt x="788" y="0"/>
                    </a:lnTo>
                    <a:lnTo>
                      <a:pt x="788" y="0"/>
                    </a:lnTo>
                    <a:lnTo>
                      <a:pt x="792" y="8"/>
                    </a:lnTo>
                    <a:lnTo>
                      <a:pt x="795" y="15"/>
                    </a:lnTo>
                    <a:lnTo>
                      <a:pt x="795" y="22"/>
                    </a:lnTo>
                    <a:lnTo>
                      <a:pt x="795" y="22"/>
                    </a:lnTo>
                    <a:lnTo>
                      <a:pt x="795" y="24"/>
                    </a:lnTo>
                    <a:lnTo>
                      <a:pt x="9" y="61"/>
                    </a:lnTo>
                    <a:lnTo>
                      <a:pt x="9" y="61"/>
                    </a:lnTo>
                    <a:lnTo>
                      <a:pt x="11" y="56"/>
                    </a:lnTo>
                    <a:lnTo>
                      <a:pt x="13" y="50"/>
                    </a:lnTo>
                    <a:lnTo>
                      <a:pt x="17" y="43"/>
                    </a:lnTo>
                    <a:lnTo>
                      <a:pt x="17" y="41"/>
                    </a:lnTo>
                    <a:lnTo>
                      <a:pt x="15" y="39"/>
                    </a:lnTo>
                    <a:lnTo>
                      <a:pt x="9" y="38"/>
                    </a:lnTo>
                    <a:lnTo>
                      <a:pt x="0" y="38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15"/>
              <p:cNvSpPr>
                <a:spLocks/>
              </p:cNvSpPr>
              <p:nvPr/>
            </p:nvSpPr>
            <p:spPr bwMode="auto">
              <a:xfrm>
                <a:off x="2214563" y="5803900"/>
                <a:ext cx="1306513" cy="96838"/>
              </a:xfrm>
              <a:custGeom>
                <a:avLst/>
                <a:gdLst>
                  <a:gd name="T0" fmla="*/ 15 w 823"/>
                  <a:gd name="T1" fmla="*/ 36 h 61"/>
                  <a:gd name="T2" fmla="*/ 794 w 823"/>
                  <a:gd name="T3" fmla="*/ 0 h 61"/>
                  <a:gd name="T4" fmla="*/ 794 w 823"/>
                  <a:gd name="T5" fmla="*/ 0 h 61"/>
                  <a:gd name="T6" fmla="*/ 794 w 823"/>
                  <a:gd name="T7" fmla="*/ 4 h 61"/>
                  <a:gd name="T8" fmla="*/ 796 w 823"/>
                  <a:gd name="T9" fmla="*/ 7 h 61"/>
                  <a:gd name="T10" fmla="*/ 800 w 823"/>
                  <a:gd name="T11" fmla="*/ 11 h 61"/>
                  <a:gd name="T12" fmla="*/ 807 w 823"/>
                  <a:gd name="T13" fmla="*/ 13 h 61"/>
                  <a:gd name="T14" fmla="*/ 807 w 823"/>
                  <a:gd name="T15" fmla="*/ 13 h 61"/>
                  <a:gd name="T16" fmla="*/ 817 w 823"/>
                  <a:gd name="T17" fmla="*/ 18 h 61"/>
                  <a:gd name="T18" fmla="*/ 823 w 823"/>
                  <a:gd name="T19" fmla="*/ 22 h 61"/>
                  <a:gd name="T20" fmla="*/ 0 w 823"/>
                  <a:gd name="T21" fmla="*/ 61 h 61"/>
                  <a:gd name="T22" fmla="*/ 0 w 823"/>
                  <a:gd name="T23" fmla="*/ 61 h 61"/>
                  <a:gd name="T24" fmla="*/ 3 w 823"/>
                  <a:gd name="T25" fmla="*/ 59 h 61"/>
                  <a:gd name="T26" fmla="*/ 3 w 823"/>
                  <a:gd name="T27" fmla="*/ 59 h 61"/>
                  <a:gd name="T28" fmla="*/ 11 w 823"/>
                  <a:gd name="T29" fmla="*/ 55 h 61"/>
                  <a:gd name="T30" fmla="*/ 14 w 823"/>
                  <a:gd name="T31" fmla="*/ 53 h 61"/>
                  <a:gd name="T32" fmla="*/ 15 w 823"/>
                  <a:gd name="T33" fmla="*/ 50 h 61"/>
                  <a:gd name="T34" fmla="*/ 16 w 823"/>
                  <a:gd name="T35" fmla="*/ 43 h 61"/>
                  <a:gd name="T36" fmla="*/ 15 w 823"/>
                  <a:gd name="T37" fmla="*/ 36 h 61"/>
                  <a:gd name="T38" fmla="*/ 15 w 823"/>
                  <a:gd name="T39" fmla="*/ 3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23" h="61">
                    <a:moveTo>
                      <a:pt x="15" y="36"/>
                    </a:moveTo>
                    <a:lnTo>
                      <a:pt x="794" y="0"/>
                    </a:lnTo>
                    <a:lnTo>
                      <a:pt x="794" y="0"/>
                    </a:lnTo>
                    <a:lnTo>
                      <a:pt x="794" y="4"/>
                    </a:lnTo>
                    <a:lnTo>
                      <a:pt x="796" y="7"/>
                    </a:lnTo>
                    <a:lnTo>
                      <a:pt x="800" y="11"/>
                    </a:lnTo>
                    <a:lnTo>
                      <a:pt x="807" y="13"/>
                    </a:lnTo>
                    <a:lnTo>
                      <a:pt x="807" y="13"/>
                    </a:lnTo>
                    <a:lnTo>
                      <a:pt x="817" y="18"/>
                    </a:lnTo>
                    <a:lnTo>
                      <a:pt x="823" y="22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3" y="59"/>
                    </a:lnTo>
                    <a:lnTo>
                      <a:pt x="3" y="59"/>
                    </a:lnTo>
                    <a:lnTo>
                      <a:pt x="11" y="55"/>
                    </a:lnTo>
                    <a:lnTo>
                      <a:pt x="14" y="53"/>
                    </a:lnTo>
                    <a:lnTo>
                      <a:pt x="15" y="50"/>
                    </a:lnTo>
                    <a:lnTo>
                      <a:pt x="16" y="43"/>
                    </a:lnTo>
                    <a:lnTo>
                      <a:pt x="15" y="36"/>
                    </a:lnTo>
                    <a:lnTo>
                      <a:pt x="15" y="36"/>
                    </a:ln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16"/>
              <p:cNvSpPr>
                <a:spLocks/>
              </p:cNvSpPr>
              <p:nvPr/>
            </p:nvSpPr>
            <p:spPr bwMode="auto">
              <a:xfrm>
                <a:off x="2227263" y="5895975"/>
                <a:ext cx="1250950" cy="96838"/>
              </a:xfrm>
              <a:custGeom>
                <a:avLst/>
                <a:gdLst>
                  <a:gd name="T0" fmla="*/ 0 w 788"/>
                  <a:gd name="T1" fmla="*/ 37 h 61"/>
                  <a:gd name="T2" fmla="*/ 786 w 788"/>
                  <a:gd name="T3" fmla="*/ 0 h 61"/>
                  <a:gd name="T4" fmla="*/ 786 w 788"/>
                  <a:gd name="T5" fmla="*/ 0 h 61"/>
                  <a:gd name="T6" fmla="*/ 784 w 788"/>
                  <a:gd name="T7" fmla="*/ 6 h 61"/>
                  <a:gd name="T8" fmla="*/ 786 w 788"/>
                  <a:gd name="T9" fmla="*/ 11 h 61"/>
                  <a:gd name="T10" fmla="*/ 788 w 788"/>
                  <a:gd name="T11" fmla="*/ 25 h 61"/>
                  <a:gd name="T12" fmla="*/ 7 w 788"/>
                  <a:gd name="T13" fmla="*/ 61 h 61"/>
                  <a:gd name="T14" fmla="*/ 7 w 788"/>
                  <a:gd name="T15" fmla="*/ 61 h 61"/>
                  <a:gd name="T16" fmla="*/ 8 w 788"/>
                  <a:gd name="T17" fmla="*/ 54 h 61"/>
                  <a:gd name="T18" fmla="*/ 8 w 788"/>
                  <a:gd name="T19" fmla="*/ 48 h 61"/>
                  <a:gd name="T20" fmla="*/ 6 w 788"/>
                  <a:gd name="T21" fmla="*/ 42 h 61"/>
                  <a:gd name="T22" fmla="*/ 0 w 788"/>
                  <a:gd name="T23" fmla="*/ 37 h 61"/>
                  <a:gd name="T24" fmla="*/ 0 w 788"/>
                  <a:gd name="T25" fmla="*/ 37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88" h="61">
                    <a:moveTo>
                      <a:pt x="0" y="37"/>
                    </a:moveTo>
                    <a:lnTo>
                      <a:pt x="786" y="0"/>
                    </a:lnTo>
                    <a:lnTo>
                      <a:pt x="786" y="0"/>
                    </a:lnTo>
                    <a:lnTo>
                      <a:pt x="784" y="6"/>
                    </a:lnTo>
                    <a:lnTo>
                      <a:pt x="786" y="11"/>
                    </a:lnTo>
                    <a:lnTo>
                      <a:pt x="788" y="25"/>
                    </a:lnTo>
                    <a:lnTo>
                      <a:pt x="7" y="61"/>
                    </a:lnTo>
                    <a:lnTo>
                      <a:pt x="7" y="61"/>
                    </a:lnTo>
                    <a:lnTo>
                      <a:pt x="8" y="54"/>
                    </a:lnTo>
                    <a:lnTo>
                      <a:pt x="8" y="48"/>
                    </a:lnTo>
                    <a:lnTo>
                      <a:pt x="6" y="42"/>
                    </a:lnTo>
                    <a:lnTo>
                      <a:pt x="0" y="37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17"/>
              <p:cNvSpPr>
                <a:spLocks/>
              </p:cNvSpPr>
              <p:nvPr/>
            </p:nvSpPr>
            <p:spPr bwMode="auto">
              <a:xfrm>
                <a:off x="2246313" y="6029325"/>
                <a:ext cx="1254125" cy="311150"/>
              </a:xfrm>
              <a:custGeom>
                <a:avLst/>
                <a:gdLst>
                  <a:gd name="T0" fmla="*/ 370 w 790"/>
                  <a:gd name="T1" fmla="*/ 196 h 196"/>
                  <a:gd name="T2" fmla="*/ 370 w 790"/>
                  <a:gd name="T3" fmla="*/ 196 h 196"/>
                  <a:gd name="T4" fmla="*/ 305 w 790"/>
                  <a:gd name="T5" fmla="*/ 195 h 196"/>
                  <a:gd name="T6" fmla="*/ 269 w 790"/>
                  <a:gd name="T7" fmla="*/ 194 h 196"/>
                  <a:gd name="T8" fmla="*/ 233 w 790"/>
                  <a:gd name="T9" fmla="*/ 191 h 196"/>
                  <a:gd name="T10" fmla="*/ 201 w 790"/>
                  <a:gd name="T11" fmla="*/ 187 h 196"/>
                  <a:gd name="T12" fmla="*/ 172 w 790"/>
                  <a:gd name="T13" fmla="*/ 182 h 196"/>
                  <a:gd name="T14" fmla="*/ 163 w 790"/>
                  <a:gd name="T15" fmla="*/ 179 h 196"/>
                  <a:gd name="T16" fmla="*/ 155 w 790"/>
                  <a:gd name="T17" fmla="*/ 176 h 196"/>
                  <a:gd name="T18" fmla="*/ 148 w 790"/>
                  <a:gd name="T19" fmla="*/ 172 h 196"/>
                  <a:gd name="T20" fmla="*/ 147 w 790"/>
                  <a:gd name="T21" fmla="*/ 168 h 196"/>
                  <a:gd name="T22" fmla="*/ 147 w 790"/>
                  <a:gd name="T23" fmla="*/ 168 h 196"/>
                  <a:gd name="T24" fmla="*/ 144 w 790"/>
                  <a:gd name="T25" fmla="*/ 160 h 196"/>
                  <a:gd name="T26" fmla="*/ 140 w 790"/>
                  <a:gd name="T27" fmla="*/ 153 h 196"/>
                  <a:gd name="T28" fmla="*/ 133 w 790"/>
                  <a:gd name="T29" fmla="*/ 145 h 196"/>
                  <a:gd name="T30" fmla="*/ 125 w 790"/>
                  <a:gd name="T31" fmla="*/ 138 h 196"/>
                  <a:gd name="T32" fmla="*/ 99 w 790"/>
                  <a:gd name="T33" fmla="*/ 121 h 196"/>
                  <a:gd name="T34" fmla="*/ 64 w 790"/>
                  <a:gd name="T35" fmla="*/ 99 h 196"/>
                  <a:gd name="T36" fmla="*/ 64 w 790"/>
                  <a:gd name="T37" fmla="*/ 99 h 196"/>
                  <a:gd name="T38" fmla="*/ 52 w 790"/>
                  <a:gd name="T39" fmla="*/ 92 h 196"/>
                  <a:gd name="T40" fmla="*/ 42 w 790"/>
                  <a:gd name="T41" fmla="*/ 84 h 196"/>
                  <a:gd name="T42" fmla="*/ 33 w 790"/>
                  <a:gd name="T43" fmla="*/ 76 h 196"/>
                  <a:gd name="T44" fmla="*/ 23 w 790"/>
                  <a:gd name="T45" fmla="*/ 68 h 196"/>
                  <a:gd name="T46" fmla="*/ 11 w 790"/>
                  <a:gd name="T47" fmla="*/ 53 h 196"/>
                  <a:gd name="T48" fmla="*/ 0 w 790"/>
                  <a:gd name="T49" fmla="*/ 37 h 196"/>
                  <a:gd name="T50" fmla="*/ 790 w 790"/>
                  <a:gd name="T51" fmla="*/ 0 h 196"/>
                  <a:gd name="T52" fmla="*/ 790 w 790"/>
                  <a:gd name="T53" fmla="*/ 0 h 196"/>
                  <a:gd name="T54" fmla="*/ 786 w 790"/>
                  <a:gd name="T55" fmla="*/ 12 h 196"/>
                  <a:gd name="T56" fmla="*/ 778 w 790"/>
                  <a:gd name="T57" fmla="*/ 24 h 196"/>
                  <a:gd name="T58" fmla="*/ 770 w 790"/>
                  <a:gd name="T59" fmla="*/ 38 h 196"/>
                  <a:gd name="T60" fmla="*/ 760 w 790"/>
                  <a:gd name="T61" fmla="*/ 50 h 196"/>
                  <a:gd name="T62" fmla="*/ 749 w 790"/>
                  <a:gd name="T63" fmla="*/ 62 h 196"/>
                  <a:gd name="T64" fmla="*/ 738 w 790"/>
                  <a:gd name="T65" fmla="*/ 76 h 196"/>
                  <a:gd name="T66" fmla="*/ 711 w 790"/>
                  <a:gd name="T67" fmla="*/ 99 h 196"/>
                  <a:gd name="T68" fmla="*/ 711 w 790"/>
                  <a:gd name="T69" fmla="*/ 99 h 196"/>
                  <a:gd name="T70" fmla="*/ 696 w 790"/>
                  <a:gd name="T71" fmla="*/ 111 h 196"/>
                  <a:gd name="T72" fmla="*/ 682 w 790"/>
                  <a:gd name="T73" fmla="*/ 122 h 196"/>
                  <a:gd name="T74" fmla="*/ 657 w 790"/>
                  <a:gd name="T75" fmla="*/ 138 h 196"/>
                  <a:gd name="T76" fmla="*/ 646 w 790"/>
                  <a:gd name="T77" fmla="*/ 146 h 196"/>
                  <a:gd name="T78" fmla="*/ 638 w 790"/>
                  <a:gd name="T79" fmla="*/ 153 h 196"/>
                  <a:gd name="T80" fmla="*/ 633 w 790"/>
                  <a:gd name="T81" fmla="*/ 160 h 196"/>
                  <a:gd name="T82" fmla="*/ 630 w 790"/>
                  <a:gd name="T83" fmla="*/ 168 h 196"/>
                  <a:gd name="T84" fmla="*/ 630 w 790"/>
                  <a:gd name="T85" fmla="*/ 168 h 196"/>
                  <a:gd name="T86" fmla="*/ 629 w 790"/>
                  <a:gd name="T87" fmla="*/ 169 h 196"/>
                  <a:gd name="T88" fmla="*/ 627 w 790"/>
                  <a:gd name="T89" fmla="*/ 172 h 196"/>
                  <a:gd name="T90" fmla="*/ 621 w 790"/>
                  <a:gd name="T91" fmla="*/ 176 h 196"/>
                  <a:gd name="T92" fmla="*/ 610 w 790"/>
                  <a:gd name="T93" fmla="*/ 179 h 196"/>
                  <a:gd name="T94" fmla="*/ 598 w 790"/>
                  <a:gd name="T95" fmla="*/ 182 h 196"/>
                  <a:gd name="T96" fmla="*/ 564 w 790"/>
                  <a:gd name="T97" fmla="*/ 187 h 196"/>
                  <a:gd name="T98" fmla="*/ 525 w 790"/>
                  <a:gd name="T99" fmla="*/ 191 h 196"/>
                  <a:gd name="T100" fmla="*/ 483 w 790"/>
                  <a:gd name="T101" fmla="*/ 194 h 196"/>
                  <a:gd name="T102" fmla="*/ 439 w 790"/>
                  <a:gd name="T103" fmla="*/ 195 h 196"/>
                  <a:gd name="T104" fmla="*/ 370 w 790"/>
                  <a:gd name="T105" fmla="*/ 196 h 196"/>
                  <a:gd name="T106" fmla="*/ 370 w 790"/>
                  <a:gd name="T107" fmla="*/ 196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90" h="196">
                    <a:moveTo>
                      <a:pt x="370" y="196"/>
                    </a:moveTo>
                    <a:lnTo>
                      <a:pt x="370" y="196"/>
                    </a:lnTo>
                    <a:lnTo>
                      <a:pt x="305" y="195"/>
                    </a:lnTo>
                    <a:lnTo>
                      <a:pt x="269" y="194"/>
                    </a:lnTo>
                    <a:lnTo>
                      <a:pt x="233" y="191"/>
                    </a:lnTo>
                    <a:lnTo>
                      <a:pt x="201" y="187"/>
                    </a:lnTo>
                    <a:lnTo>
                      <a:pt x="172" y="182"/>
                    </a:lnTo>
                    <a:lnTo>
                      <a:pt x="163" y="179"/>
                    </a:lnTo>
                    <a:lnTo>
                      <a:pt x="155" y="176"/>
                    </a:lnTo>
                    <a:lnTo>
                      <a:pt x="148" y="172"/>
                    </a:lnTo>
                    <a:lnTo>
                      <a:pt x="147" y="168"/>
                    </a:lnTo>
                    <a:lnTo>
                      <a:pt x="147" y="168"/>
                    </a:lnTo>
                    <a:lnTo>
                      <a:pt x="144" y="160"/>
                    </a:lnTo>
                    <a:lnTo>
                      <a:pt x="140" y="153"/>
                    </a:lnTo>
                    <a:lnTo>
                      <a:pt x="133" y="145"/>
                    </a:lnTo>
                    <a:lnTo>
                      <a:pt x="125" y="138"/>
                    </a:lnTo>
                    <a:lnTo>
                      <a:pt x="99" y="121"/>
                    </a:lnTo>
                    <a:lnTo>
                      <a:pt x="64" y="99"/>
                    </a:lnTo>
                    <a:lnTo>
                      <a:pt x="64" y="99"/>
                    </a:lnTo>
                    <a:lnTo>
                      <a:pt x="52" y="92"/>
                    </a:lnTo>
                    <a:lnTo>
                      <a:pt x="42" y="84"/>
                    </a:lnTo>
                    <a:lnTo>
                      <a:pt x="33" y="76"/>
                    </a:lnTo>
                    <a:lnTo>
                      <a:pt x="23" y="68"/>
                    </a:lnTo>
                    <a:lnTo>
                      <a:pt x="11" y="53"/>
                    </a:lnTo>
                    <a:lnTo>
                      <a:pt x="0" y="37"/>
                    </a:lnTo>
                    <a:lnTo>
                      <a:pt x="790" y="0"/>
                    </a:lnTo>
                    <a:lnTo>
                      <a:pt x="790" y="0"/>
                    </a:lnTo>
                    <a:lnTo>
                      <a:pt x="786" y="12"/>
                    </a:lnTo>
                    <a:lnTo>
                      <a:pt x="778" y="24"/>
                    </a:lnTo>
                    <a:lnTo>
                      <a:pt x="770" y="38"/>
                    </a:lnTo>
                    <a:lnTo>
                      <a:pt x="760" y="50"/>
                    </a:lnTo>
                    <a:lnTo>
                      <a:pt x="749" y="62"/>
                    </a:lnTo>
                    <a:lnTo>
                      <a:pt x="738" y="76"/>
                    </a:lnTo>
                    <a:lnTo>
                      <a:pt x="711" y="99"/>
                    </a:lnTo>
                    <a:lnTo>
                      <a:pt x="711" y="99"/>
                    </a:lnTo>
                    <a:lnTo>
                      <a:pt x="696" y="111"/>
                    </a:lnTo>
                    <a:lnTo>
                      <a:pt x="682" y="122"/>
                    </a:lnTo>
                    <a:lnTo>
                      <a:pt x="657" y="138"/>
                    </a:lnTo>
                    <a:lnTo>
                      <a:pt x="646" y="146"/>
                    </a:lnTo>
                    <a:lnTo>
                      <a:pt x="638" y="153"/>
                    </a:lnTo>
                    <a:lnTo>
                      <a:pt x="633" y="160"/>
                    </a:lnTo>
                    <a:lnTo>
                      <a:pt x="630" y="168"/>
                    </a:lnTo>
                    <a:lnTo>
                      <a:pt x="630" y="168"/>
                    </a:lnTo>
                    <a:lnTo>
                      <a:pt x="629" y="169"/>
                    </a:lnTo>
                    <a:lnTo>
                      <a:pt x="627" y="172"/>
                    </a:lnTo>
                    <a:lnTo>
                      <a:pt x="621" y="176"/>
                    </a:lnTo>
                    <a:lnTo>
                      <a:pt x="610" y="179"/>
                    </a:lnTo>
                    <a:lnTo>
                      <a:pt x="598" y="182"/>
                    </a:lnTo>
                    <a:lnTo>
                      <a:pt x="564" y="187"/>
                    </a:lnTo>
                    <a:lnTo>
                      <a:pt x="525" y="191"/>
                    </a:lnTo>
                    <a:lnTo>
                      <a:pt x="483" y="194"/>
                    </a:lnTo>
                    <a:lnTo>
                      <a:pt x="439" y="195"/>
                    </a:lnTo>
                    <a:lnTo>
                      <a:pt x="370" y="196"/>
                    </a:lnTo>
                    <a:lnTo>
                      <a:pt x="370" y="196"/>
                    </a:ln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18"/>
              <p:cNvSpPr>
                <a:spLocks/>
              </p:cNvSpPr>
              <p:nvPr/>
            </p:nvSpPr>
            <p:spPr bwMode="auto">
              <a:xfrm>
                <a:off x="2470151" y="6061075"/>
                <a:ext cx="361950" cy="279400"/>
              </a:xfrm>
              <a:custGeom>
                <a:avLst/>
                <a:gdLst>
                  <a:gd name="T0" fmla="*/ 82 w 228"/>
                  <a:gd name="T1" fmla="*/ 170 h 176"/>
                  <a:gd name="T2" fmla="*/ 82 w 228"/>
                  <a:gd name="T3" fmla="*/ 170 h 176"/>
                  <a:gd name="T4" fmla="*/ 73 w 228"/>
                  <a:gd name="T5" fmla="*/ 149 h 176"/>
                  <a:gd name="T6" fmla="*/ 65 w 228"/>
                  <a:gd name="T7" fmla="*/ 130 h 176"/>
                  <a:gd name="T8" fmla="*/ 52 w 228"/>
                  <a:gd name="T9" fmla="*/ 109 h 176"/>
                  <a:gd name="T10" fmla="*/ 34 w 228"/>
                  <a:gd name="T11" fmla="*/ 80 h 176"/>
                  <a:gd name="T12" fmla="*/ 34 w 228"/>
                  <a:gd name="T13" fmla="*/ 80 h 176"/>
                  <a:gd name="T14" fmla="*/ 25 w 228"/>
                  <a:gd name="T15" fmla="*/ 64 h 176"/>
                  <a:gd name="T16" fmla="*/ 15 w 228"/>
                  <a:gd name="T17" fmla="*/ 46 h 176"/>
                  <a:gd name="T18" fmla="*/ 0 w 228"/>
                  <a:gd name="T19" fmla="*/ 10 h 176"/>
                  <a:gd name="T20" fmla="*/ 225 w 228"/>
                  <a:gd name="T21" fmla="*/ 0 h 176"/>
                  <a:gd name="T22" fmla="*/ 225 w 228"/>
                  <a:gd name="T23" fmla="*/ 0 h 176"/>
                  <a:gd name="T24" fmla="*/ 228 w 228"/>
                  <a:gd name="T25" fmla="*/ 41 h 176"/>
                  <a:gd name="T26" fmla="*/ 228 w 228"/>
                  <a:gd name="T27" fmla="*/ 80 h 176"/>
                  <a:gd name="T28" fmla="*/ 228 w 228"/>
                  <a:gd name="T29" fmla="*/ 80 h 176"/>
                  <a:gd name="T30" fmla="*/ 226 w 228"/>
                  <a:gd name="T31" fmla="*/ 110 h 176"/>
                  <a:gd name="T32" fmla="*/ 224 w 228"/>
                  <a:gd name="T33" fmla="*/ 133 h 176"/>
                  <a:gd name="T34" fmla="*/ 224 w 228"/>
                  <a:gd name="T35" fmla="*/ 152 h 176"/>
                  <a:gd name="T36" fmla="*/ 224 w 228"/>
                  <a:gd name="T37" fmla="*/ 162 h 176"/>
                  <a:gd name="T38" fmla="*/ 226 w 228"/>
                  <a:gd name="T39" fmla="*/ 172 h 176"/>
                  <a:gd name="T40" fmla="*/ 226 w 228"/>
                  <a:gd name="T41" fmla="*/ 172 h 176"/>
                  <a:gd name="T42" fmla="*/ 226 w 228"/>
                  <a:gd name="T43" fmla="*/ 176 h 176"/>
                  <a:gd name="T44" fmla="*/ 226 w 228"/>
                  <a:gd name="T45" fmla="*/ 176 h 176"/>
                  <a:gd name="T46" fmla="*/ 157 w 228"/>
                  <a:gd name="T47" fmla="*/ 175 h 176"/>
                  <a:gd name="T48" fmla="*/ 118 w 228"/>
                  <a:gd name="T49" fmla="*/ 172 h 176"/>
                  <a:gd name="T50" fmla="*/ 82 w 228"/>
                  <a:gd name="T51" fmla="*/ 170 h 176"/>
                  <a:gd name="T52" fmla="*/ 82 w 228"/>
                  <a:gd name="T53" fmla="*/ 17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8" h="176">
                    <a:moveTo>
                      <a:pt x="82" y="170"/>
                    </a:moveTo>
                    <a:lnTo>
                      <a:pt x="82" y="170"/>
                    </a:lnTo>
                    <a:lnTo>
                      <a:pt x="73" y="149"/>
                    </a:lnTo>
                    <a:lnTo>
                      <a:pt x="65" y="130"/>
                    </a:lnTo>
                    <a:lnTo>
                      <a:pt x="52" y="109"/>
                    </a:lnTo>
                    <a:lnTo>
                      <a:pt x="34" y="80"/>
                    </a:lnTo>
                    <a:lnTo>
                      <a:pt x="34" y="80"/>
                    </a:lnTo>
                    <a:lnTo>
                      <a:pt x="25" y="64"/>
                    </a:lnTo>
                    <a:lnTo>
                      <a:pt x="15" y="46"/>
                    </a:lnTo>
                    <a:lnTo>
                      <a:pt x="0" y="10"/>
                    </a:lnTo>
                    <a:lnTo>
                      <a:pt x="225" y="0"/>
                    </a:lnTo>
                    <a:lnTo>
                      <a:pt x="225" y="0"/>
                    </a:lnTo>
                    <a:lnTo>
                      <a:pt x="228" y="41"/>
                    </a:lnTo>
                    <a:lnTo>
                      <a:pt x="228" y="80"/>
                    </a:lnTo>
                    <a:lnTo>
                      <a:pt x="228" y="80"/>
                    </a:lnTo>
                    <a:lnTo>
                      <a:pt x="226" y="110"/>
                    </a:lnTo>
                    <a:lnTo>
                      <a:pt x="224" y="133"/>
                    </a:lnTo>
                    <a:lnTo>
                      <a:pt x="224" y="152"/>
                    </a:lnTo>
                    <a:lnTo>
                      <a:pt x="224" y="162"/>
                    </a:lnTo>
                    <a:lnTo>
                      <a:pt x="226" y="172"/>
                    </a:lnTo>
                    <a:lnTo>
                      <a:pt x="226" y="172"/>
                    </a:lnTo>
                    <a:lnTo>
                      <a:pt x="226" y="176"/>
                    </a:lnTo>
                    <a:lnTo>
                      <a:pt x="226" y="176"/>
                    </a:lnTo>
                    <a:lnTo>
                      <a:pt x="157" y="175"/>
                    </a:lnTo>
                    <a:lnTo>
                      <a:pt x="118" y="172"/>
                    </a:lnTo>
                    <a:lnTo>
                      <a:pt x="82" y="170"/>
                    </a:lnTo>
                    <a:lnTo>
                      <a:pt x="82" y="170"/>
                    </a:lnTo>
                    <a:close/>
                  </a:path>
                </a:pathLst>
              </a:custGeom>
              <a:solidFill>
                <a:srgbClr val="9393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19"/>
              <p:cNvSpPr>
                <a:spLocks/>
              </p:cNvSpPr>
              <p:nvPr/>
            </p:nvSpPr>
            <p:spPr bwMode="auto">
              <a:xfrm>
                <a:off x="3044826" y="5083175"/>
                <a:ext cx="512763" cy="271463"/>
              </a:xfrm>
              <a:custGeom>
                <a:avLst/>
                <a:gdLst>
                  <a:gd name="T0" fmla="*/ 0 w 323"/>
                  <a:gd name="T1" fmla="*/ 0 h 171"/>
                  <a:gd name="T2" fmla="*/ 323 w 323"/>
                  <a:gd name="T3" fmla="*/ 0 h 171"/>
                  <a:gd name="T4" fmla="*/ 306 w 323"/>
                  <a:gd name="T5" fmla="*/ 140 h 171"/>
                  <a:gd name="T6" fmla="*/ 306 w 323"/>
                  <a:gd name="T7" fmla="*/ 140 h 171"/>
                  <a:gd name="T8" fmla="*/ 305 w 323"/>
                  <a:gd name="T9" fmla="*/ 147 h 171"/>
                  <a:gd name="T10" fmla="*/ 302 w 323"/>
                  <a:gd name="T11" fmla="*/ 152 h 171"/>
                  <a:gd name="T12" fmla="*/ 296 w 323"/>
                  <a:gd name="T13" fmla="*/ 157 h 171"/>
                  <a:gd name="T14" fmla="*/ 291 w 323"/>
                  <a:gd name="T15" fmla="*/ 161 h 171"/>
                  <a:gd name="T16" fmla="*/ 286 w 323"/>
                  <a:gd name="T17" fmla="*/ 164 h 171"/>
                  <a:gd name="T18" fmla="*/ 279 w 323"/>
                  <a:gd name="T19" fmla="*/ 167 h 171"/>
                  <a:gd name="T20" fmla="*/ 272 w 323"/>
                  <a:gd name="T21" fmla="*/ 168 h 171"/>
                  <a:gd name="T22" fmla="*/ 267 w 323"/>
                  <a:gd name="T23" fmla="*/ 168 h 171"/>
                  <a:gd name="T24" fmla="*/ 0 w 323"/>
                  <a:gd name="T25" fmla="*/ 171 h 171"/>
                  <a:gd name="T26" fmla="*/ 0 w 323"/>
                  <a:gd name="T27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3" h="171">
                    <a:moveTo>
                      <a:pt x="0" y="0"/>
                    </a:moveTo>
                    <a:lnTo>
                      <a:pt x="323" y="0"/>
                    </a:lnTo>
                    <a:lnTo>
                      <a:pt x="306" y="140"/>
                    </a:lnTo>
                    <a:lnTo>
                      <a:pt x="306" y="140"/>
                    </a:lnTo>
                    <a:lnTo>
                      <a:pt x="305" y="147"/>
                    </a:lnTo>
                    <a:lnTo>
                      <a:pt x="302" y="152"/>
                    </a:lnTo>
                    <a:lnTo>
                      <a:pt x="296" y="157"/>
                    </a:lnTo>
                    <a:lnTo>
                      <a:pt x="291" y="161"/>
                    </a:lnTo>
                    <a:lnTo>
                      <a:pt x="286" y="164"/>
                    </a:lnTo>
                    <a:lnTo>
                      <a:pt x="279" y="167"/>
                    </a:lnTo>
                    <a:lnTo>
                      <a:pt x="272" y="168"/>
                    </a:lnTo>
                    <a:lnTo>
                      <a:pt x="267" y="168"/>
                    </a:lnTo>
                    <a:lnTo>
                      <a:pt x="0" y="1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93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20"/>
              <p:cNvSpPr>
                <a:spLocks/>
              </p:cNvSpPr>
              <p:nvPr/>
            </p:nvSpPr>
            <p:spPr bwMode="auto">
              <a:xfrm>
                <a:off x="3049588" y="5083175"/>
                <a:ext cx="508000" cy="269875"/>
              </a:xfrm>
              <a:custGeom>
                <a:avLst/>
                <a:gdLst>
                  <a:gd name="T0" fmla="*/ 0 w 320"/>
                  <a:gd name="T1" fmla="*/ 0 h 170"/>
                  <a:gd name="T2" fmla="*/ 0 w 320"/>
                  <a:gd name="T3" fmla="*/ 0 h 170"/>
                  <a:gd name="T4" fmla="*/ 320 w 320"/>
                  <a:gd name="T5" fmla="*/ 0 h 170"/>
                  <a:gd name="T6" fmla="*/ 320 w 320"/>
                  <a:gd name="T7" fmla="*/ 0 h 170"/>
                  <a:gd name="T8" fmla="*/ 303 w 320"/>
                  <a:gd name="T9" fmla="*/ 140 h 170"/>
                  <a:gd name="T10" fmla="*/ 303 w 320"/>
                  <a:gd name="T11" fmla="*/ 140 h 170"/>
                  <a:gd name="T12" fmla="*/ 302 w 320"/>
                  <a:gd name="T13" fmla="*/ 147 h 170"/>
                  <a:gd name="T14" fmla="*/ 299 w 320"/>
                  <a:gd name="T15" fmla="*/ 152 h 170"/>
                  <a:gd name="T16" fmla="*/ 293 w 320"/>
                  <a:gd name="T17" fmla="*/ 157 h 170"/>
                  <a:gd name="T18" fmla="*/ 288 w 320"/>
                  <a:gd name="T19" fmla="*/ 161 h 170"/>
                  <a:gd name="T20" fmla="*/ 283 w 320"/>
                  <a:gd name="T21" fmla="*/ 164 h 170"/>
                  <a:gd name="T22" fmla="*/ 276 w 320"/>
                  <a:gd name="T23" fmla="*/ 167 h 170"/>
                  <a:gd name="T24" fmla="*/ 269 w 320"/>
                  <a:gd name="T25" fmla="*/ 168 h 170"/>
                  <a:gd name="T26" fmla="*/ 264 w 320"/>
                  <a:gd name="T27" fmla="*/ 168 h 170"/>
                  <a:gd name="T28" fmla="*/ 264 w 320"/>
                  <a:gd name="T29" fmla="*/ 168 h 170"/>
                  <a:gd name="T30" fmla="*/ 1 w 320"/>
                  <a:gd name="T31" fmla="*/ 170 h 170"/>
                  <a:gd name="T32" fmla="*/ 1 w 320"/>
                  <a:gd name="T33" fmla="*/ 170 h 170"/>
                  <a:gd name="T34" fmla="*/ 0 w 320"/>
                  <a:gd name="T35" fmla="*/ 0 h 170"/>
                  <a:gd name="T36" fmla="*/ 0 w 320"/>
                  <a:gd name="T37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0" h="170">
                    <a:moveTo>
                      <a:pt x="0" y="0"/>
                    </a:moveTo>
                    <a:lnTo>
                      <a:pt x="0" y="0"/>
                    </a:lnTo>
                    <a:lnTo>
                      <a:pt x="320" y="0"/>
                    </a:lnTo>
                    <a:lnTo>
                      <a:pt x="320" y="0"/>
                    </a:lnTo>
                    <a:lnTo>
                      <a:pt x="303" y="140"/>
                    </a:lnTo>
                    <a:lnTo>
                      <a:pt x="303" y="140"/>
                    </a:lnTo>
                    <a:lnTo>
                      <a:pt x="302" y="147"/>
                    </a:lnTo>
                    <a:lnTo>
                      <a:pt x="299" y="152"/>
                    </a:lnTo>
                    <a:lnTo>
                      <a:pt x="293" y="157"/>
                    </a:lnTo>
                    <a:lnTo>
                      <a:pt x="288" y="161"/>
                    </a:lnTo>
                    <a:lnTo>
                      <a:pt x="283" y="164"/>
                    </a:lnTo>
                    <a:lnTo>
                      <a:pt x="276" y="167"/>
                    </a:lnTo>
                    <a:lnTo>
                      <a:pt x="269" y="168"/>
                    </a:lnTo>
                    <a:lnTo>
                      <a:pt x="264" y="168"/>
                    </a:lnTo>
                    <a:lnTo>
                      <a:pt x="264" y="168"/>
                    </a:lnTo>
                    <a:lnTo>
                      <a:pt x="1" y="170"/>
                    </a:lnTo>
                    <a:lnTo>
                      <a:pt x="1" y="17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494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21"/>
              <p:cNvSpPr>
                <a:spLocks/>
              </p:cNvSpPr>
              <p:nvPr/>
            </p:nvSpPr>
            <p:spPr bwMode="auto">
              <a:xfrm>
                <a:off x="3055938" y="5083175"/>
                <a:ext cx="501650" cy="269875"/>
              </a:xfrm>
              <a:custGeom>
                <a:avLst/>
                <a:gdLst>
                  <a:gd name="T0" fmla="*/ 0 w 316"/>
                  <a:gd name="T1" fmla="*/ 0 h 170"/>
                  <a:gd name="T2" fmla="*/ 0 w 316"/>
                  <a:gd name="T3" fmla="*/ 0 h 170"/>
                  <a:gd name="T4" fmla="*/ 316 w 316"/>
                  <a:gd name="T5" fmla="*/ 0 h 170"/>
                  <a:gd name="T6" fmla="*/ 316 w 316"/>
                  <a:gd name="T7" fmla="*/ 0 h 170"/>
                  <a:gd name="T8" fmla="*/ 299 w 316"/>
                  <a:gd name="T9" fmla="*/ 140 h 170"/>
                  <a:gd name="T10" fmla="*/ 299 w 316"/>
                  <a:gd name="T11" fmla="*/ 140 h 170"/>
                  <a:gd name="T12" fmla="*/ 298 w 316"/>
                  <a:gd name="T13" fmla="*/ 147 h 170"/>
                  <a:gd name="T14" fmla="*/ 295 w 316"/>
                  <a:gd name="T15" fmla="*/ 152 h 170"/>
                  <a:gd name="T16" fmla="*/ 289 w 316"/>
                  <a:gd name="T17" fmla="*/ 156 h 170"/>
                  <a:gd name="T18" fmla="*/ 284 w 316"/>
                  <a:gd name="T19" fmla="*/ 160 h 170"/>
                  <a:gd name="T20" fmla="*/ 279 w 316"/>
                  <a:gd name="T21" fmla="*/ 164 h 170"/>
                  <a:gd name="T22" fmla="*/ 272 w 316"/>
                  <a:gd name="T23" fmla="*/ 167 h 170"/>
                  <a:gd name="T24" fmla="*/ 266 w 316"/>
                  <a:gd name="T25" fmla="*/ 168 h 170"/>
                  <a:gd name="T26" fmla="*/ 260 w 316"/>
                  <a:gd name="T27" fmla="*/ 168 h 170"/>
                  <a:gd name="T28" fmla="*/ 260 w 316"/>
                  <a:gd name="T29" fmla="*/ 168 h 170"/>
                  <a:gd name="T30" fmla="*/ 1 w 316"/>
                  <a:gd name="T31" fmla="*/ 170 h 170"/>
                  <a:gd name="T32" fmla="*/ 1 w 316"/>
                  <a:gd name="T33" fmla="*/ 170 h 170"/>
                  <a:gd name="T34" fmla="*/ 0 w 316"/>
                  <a:gd name="T35" fmla="*/ 0 h 170"/>
                  <a:gd name="T36" fmla="*/ 0 w 316"/>
                  <a:gd name="T37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6" h="170">
                    <a:moveTo>
                      <a:pt x="0" y="0"/>
                    </a:moveTo>
                    <a:lnTo>
                      <a:pt x="0" y="0"/>
                    </a:lnTo>
                    <a:lnTo>
                      <a:pt x="316" y="0"/>
                    </a:lnTo>
                    <a:lnTo>
                      <a:pt x="316" y="0"/>
                    </a:lnTo>
                    <a:lnTo>
                      <a:pt x="299" y="140"/>
                    </a:lnTo>
                    <a:lnTo>
                      <a:pt x="299" y="140"/>
                    </a:lnTo>
                    <a:lnTo>
                      <a:pt x="298" y="147"/>
                    </a:lnTo>
                    <a:lnTo>
                      <a:pt x="295" y="152"/>
                    </a:lnTo>
                    <a:lnTo>
                      <a:pt x="289" y="156"/>
                    </a:lnTo>
                    <a:lnTo>
                      <a:pt x="284" y="160"/>
                    </a:lnTo>
                    <a:lnTo>
                      <a:pt x="279" y="164"/>
                    </a:lnTo>
                    <a:lnTo>
                      <a:pt x="272" y="167"/>
                    </a:lnTo>
                    <a:lnTo>
                      <a:pt x="266" y="168"/>
                    </a:lnTo>
                    <a:lnTo>
                      <a:pt x="260" y="168"/>
                    </a:lnTo>
                    <a:lnTo>
                      <a:pt x="260" y="168"/>
                    </a:lnTo>
                    <a:lnTo>
                      <a:pt x="1" y="170"/>
                    </a:lnTo>
                    <a:lnTo>
                      <a:pt x="1" y="17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494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22"/>
              <p:cNvSpPr>
                <a:spLocks/>
              </p:cNvSpPr>
              <p:nvPr/>
            </p:nvSpPr>
            <p:spPr bwMode="auto">
              <a:xfrm>
                <a:off x="3062288" y="5083175"/>
                <a:ext cx="495300" cy="266700"/>
              </a:xfrm>
              <a:custGeom>
                <a:avLst/>
                <a:gdLst>
                  <a:gd name="T0" fmla="*/ 0 w 312"/>
                  <a:gd name="T1" fmla="*/ 0 h 168"/>
                  <a:gd name="T2" fmla="*/ 0 w 312"/>
                  <a:gd name="T3" fmla="*/ 0 h 168"/>
                  <a:gd name="T4" fmla="*/ 312 w 312"/>
                  <a:gd name="T5" fmla="*/ 0 h 168"/>
                  <a:gd name="T6" fmla="*/ 312 w 312"/>
                  <a:gd name="T7" fmla="*/ 0 h 168"/>
                  <a:gd name="T8" fmla="*/ 295 w 312"/>
                  <a:gd name="T9" fmla="*/ 140 h 168"/>
                  <a:gd name="T10" fmla="*/ 295 w 312"/>
                  <a:gd name="T11" fmla="*/ 140 h 168"/>
                  <a:gd name="T12" fmla="*/ 294 w 312"/>
                  <a:gd name="T13" fmla="*/ 147 h 168"/>
                  <a:gd name="T14" fmla="*/ 291 w 312"/>
                  <a:gd name="T15" fmla="*/ 152 h 168"/>
                  <a:gd name="T16" fmla="*/ 285 w 312"/>
                  <a:gd name="T17" fmla="*/ 156 h 168"/>
                  <a:gd name="T18" fmla="*/ 280 w 312"/>
                  <a:gd name="T19" fmla="*/ 160 h 168"/>
                  <a:gd name="T20" fmla="*/ 275 w 312"/>
                  <a:gd name="T21" fmla="*/ 164 h 168"/>
                  <a:gd name="T22" fmla="*/ 269 w 312"/>
                  <a:gd name="T23" fmla="*/ 167 h 168"/>
                  <a:gd name="T24" fmla="*/ 262 w 312"/>
                  <a:gd name="T25" fmla="*/ 168 h 168"/>
                  <a:gd name="T26" fmla="*/ 257 w 312"/>
                  <a:gd name="T27" fmla="*/ 168 h 168"/>
                  <a:gd name="T28" fmla="*/ 257 w 312"/>
                  <a:gd name="T29" fmla="*/ 168 h 168"/>
                  <a:gd name="T30" fmla="*/ 0 w 312"/>
                  <a:gd name="T31" fmla="*/ 168 h 168"/>
                  <a:gd name="T32" fmla="*/ 0 w 312"/>
                  <a:gd name="T33" fmla="*/ 168 h 168"/>
                  <a:gd name="T34" fmla="*/ 0 w 312"/>
                  <a:gd name="T35" fmla="*/ 0 h 168"/>
                  <a:gd name="T36" fmla="*/ 0 w 312"/>
                  <a:gd name="T3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2" h="168">
                    <a:moveTo>
                      <a:pt x="0" y="0"/>
                    </a:moveTo>
                    <a:lnTo>
                      <a:pt x="0" y="0"/>
                    </a:lnTo>
                    <a:lnTo>
                      <a:pt x="312" y="0"/>
                    </a:lnTo>
                    <a:lnTo>
                      <a:pt x="312" y="0"/>
                    </a:lnTo>
                    <a:lnTo>
                      <a:pt x="295" y="140"/>
                    </a:lnTo>
                    <a:lnTo>
                      <a:pt x="295" y="140"/>
                    </a:lnTo>
                    <a:lnTo>
                      <a:pt x="294" y="147"/>
                    </a:lnTo>
                    <a:lnTo>
                      <a:pt x="291" y="152"/>
                    </a:lnTo>
                    <a:lnTo>
                      <a:pt x="285" y="156"/>
                    </a:lnTo>
                    <a:lnTo>
                      <a:pt x="280" y="160"/>
                    </a:lnTo>
                    <a:lnTo>
                      <a:pt x="275" y="164"/>
                    </a:lnTo>
                    <a:lnTo>
                      <a:pt x="269" y="167"/>
                    </a:lnTo>
                    <a:lnTo>
                      <a:pt x="262" y="168"/>
                    </a:lnTo>
                    <a:lnTo>
                      <a:pt x="257" y="168"/>
                    </a:lnTo>
                    <a:lnTo>
                      <a:pt x="257" y="168"/>
                    </a:lnTo>
                    <a:lnTo>
                      <a:pt x="0" y="168"/>
                    </a:lnTo>
                    <a:lnTo>
                      <a:pt x="0" y="16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595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23"/>
              <p:cNvSpPr>
                <a:spLocks/>
              </p:cNvSpPr>
              <p:nvPr/>
            </p:nvSpPr>
            <p:spPr bwMode="auto">
              <a:xfrm>
                <a:off x="3068638" y="5083175"/>
                <a:ext cx="488950" cy="266700"/>
              </a:xfrm>
              <a:custGeom>
                <a:avLst/>
                <a:gdLst>
                  <a:gd name="T0" fmla="*/ 0 w 308"/>
                  <a:gd name="T1" fmla="*/ 0 h 168"/>
                  <a:gd name="T2" fmla="*/ 0 w 308"/>
                  <a:gd name="T3" fmla="*/ 0 h 168"/>
                  <a:gd name="T4" fmla="*/ 308 w 308"/>
                  <a:gd name="T5" fmla="*/ 0 h 168"/>
                  <a:gd name="T6" fmla="*/ 308 w 308"/>
                  <a:gd name="T7" fmla="*/ 0 h 168"/>
                  <a:gd name="T8" fmla="*/ 291 w 308"/>
                  <a:gd name="T9" fmla="*/ 140 h 168"/>
                  <a:gd name="T10" fmla="*/ 291 w 308"/>
                  <a:gd name="T11" fmla="*/ 140 h 168"/>
                  <a:gd name="T12" fmla="*/ 290 w 308"/>
                  <a:gd name="T13" fmla="*/ 147 h 168"/>
                  <a:gd name="T14" fmla="*/ 287 w 308"/>
                  <a:gd name="T15" fmla="*/ 152 h 168"/>
                  <a:gd name="T16" fmla="*/ 281 w 308"/>
                  <a:gd name="T17" fmla="*/ 156 h 168"/>
                  <a:gd name="T18" fmla="*/ 277 w 308"/>
                  <a:gd name="T19" fmla="*/ 160 h 168"/>
                  <a:gd name="T20" fmla="*/ 271 w 308"/>
                  <a:gd name="T21" fmla="*/ 164 h 168"/>
                  <a:gd name="T22" fmla="*/ 265 w 308"/>
                  <a:gd name="T23" fmla="*/ 166 h 168"/>
                  <a:gd name="T24" fmla="*/ 258 w 308"/>
                  <a:gd name="T25" fmla="*/ 168 h 168"/>
                  <a:gd name="T26" fmla="*/ 253 w 308"/>
                  <a:gd name="T27" fmla="*/ 168 h 168"/>
                  <a:gd name="T28" fmla="*/ 253 w 308"/>
                  <a:gd name="T29" fmla="*/ 168 h 168"/>
                  <a:gd name="T30" fmla="*/ 0 w 308"/>
                  <a:gd name="T31" fmla="*/ 167 h 168"/>
                  <a:gd name="T32" fmla="*/ 0 w 308"/>
                  <a:gd name="T33" fmla="*/ 167 h 168"/>
                  <a:gd name="T34" fmla="*/ 0 w 308"/>
                  <a:gd name="T35" fmla="*/ 0 h 168"/>
                  <a:gd name="T36" fmla="*/ 0 w 308"/>
                  <a:gd name="T3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08" h="168">
                    <a:moveTo>
                      <a:pt x="0" y="0"/>
                    </a:moveTo>
                    <a:lnTo>
                      <a:pt x="0" y="0"/>
                    </a:lnTo>
                    <a:lnTo>
                      <a:pt x="308" y="0"/>
                    </a:lnTo>
                    <a:lnTo>
                      <a:pt x="308" y="0"/>
                    </a:lnTo>
                    <a:lnTo>
                      <a:pt x="291" y="140"/>
                    </a:lnTo>
                    <a:lnTo>
                      <a:pt x="291" y="140"/>
                    </a:lnTo>
                    <a:lnTo>
                      <a:pt x="290" y="147"/>
                    </a:lnTo>
                    <a:lnTo>
                      <a:pt x="287" y="152"/>
                    </a:lnTo>
                    <a:lnTo>
                      <a:pt x="281" y="156"/>
                    </a:lnTo>
                    <a:lnTo>
                      <a:pt x="277" y="160"/>
                    </a:lnTo>
                    <a:lnTo>
                      <a:pt x="271" y="164"/>
                    </a:lnTo>
                    <a:lnTo>
                      <a:pt x="265" y="166"/>
                    </a:lnTo>
                    <a:lnTo>
                      <a:pt x="258" y="168"/>
                    </a:lnTo>
                    <a:lnTo>
                      <a:pt x="253" y="168"/>
                    </a:lnTo>
                    <a:lnTo>
                      <a:pt x="253" y="168"/>
                    </a:lnTo>
                    <a:lnTo>
                      <a:pt x="0" y="167"/>
                    </a:lnTo>
                    <a:lnTo>
                      <a:pt x="0" y="16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595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24"/>
              <p:cNvSpPr>
                <a:spLocks/>
              </p:cNvSpPr>
              <p:nvPr/>
            </p:nvSpPr>
            <p:spPr bwMode="auto">
              <a:xfrm>
                <a:off x="3074988" y="5083175"/>
                <a:ext cx="482600" cy="266700"/>
              </a:xfrm>
              <a:custGeom>
                <a:avLst/>
                <a:gdLst>
                  <a:gd name="T0" fmla="*/ 0 w 304"/>
                  <a:gd name="T1" fmla="*/ 0 h 168"/>
                  <a:gd name="T2" fmla="*/ 0 w 304"/>
                  <a:gd name="T3" fmla="*/ 0 h 168"/>
                  <a:gd name="T4" fmla="*/ 304 w 304"/>
                  <a:gd name="T5" fmla="*/ 0 h 168"/>
                  <a:gd name="T6" fmla="*/ 304 w 304"/>
                  <a:gd name="T7" fmla="*/ 0 h 168"/>
                  <a:gd name="T8" fmla="*/ 287 w 304"/>
                  <a:gd name="T9" fmla="*/ 140 h 168"/>
                  <a:gd name="T10" fmla="*/ 287 w 304"/>
                  <a:gd name="T11" fmla="*/ 140 h 168"/>
                  <a:gd name="T12" fmla="*/ 286 w 304"/>
                  <a:gd name="T13" fmla="*/ 147 h 168"/>
                  <a:gd name="T14" fmla="*/ 283 w 304"/>
                  <a:gd name="T15" fmla="*/ 152 h 168"/>
                  <a:gd name="T16" fmla="*/ 279 w 304"/>
                  <a:gd name="T17" fmla="*/ 156 h 168"/>
                  <a:gd name="T18" fmla="*/ 273 w 304"/>
                  <a:gd name="T19" fmla="*/ 160 h 168"/>
                  <a:gd name="T20" fmla="*/ 267 w 304"/>
                  <a:gd name="T21" fmla="*/ 164 h 168"/>
                  <a:gd name="T22" fmla="*/ 261 w 304"/>
                  <a:gd name="T23" fmla="*/ 166 h 168"/>
                  <a:gd name="T24" fmla="*/ 254 w 304"/>
                  <a:gd name="T25" fmla="*/ 167 h 168"/>
                  <a:gd name="T26" fmla="*/ 249 w 304"/>
                  <a:gd name="T27" fmla="*/ 168 h 168"/>
                  <a:gd name="T28" fmla="*/ 249 w 304"/>
                  <a:gd name="T29" fmla="*/ 168 h 168"/>
                  <a:gd name="T30" fmla="*/ 0 w 304"/>
                  <a:gd name="T31" fmla="*/ 166 h 168"/>
                  <a:gd name="T32" fmla="*/ 0 w 304"/>
                  <a:gd name="T33" fmla="*/ 166 h 168"/>
                  <a:gd name="T34" fmla="*/ 0 w 304"/>
                  <a:gd name="T35" fmla="*/ 0 h 168"/>
                  <a:gd name="T36" fmla="*/ 0 w 304"/>
                  <a:gd name="T3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04" h="168">
                    <a:moveTo>
                      <a:pt x="0" y="0"/>
                    </a:moveTo>
                    <a:lnTo>
                      <a:pt x="0" y="0"/>
                    </a:lnTo>
                    <a:lnTo>
                      <a:pt x="304" y="0"/>
                    </a:lnTo>
                    <a:lnTo>
                      <a:pt x="304" y="0"/>
                    </a:lnTo>
                    <a:lnTo>
                      <a:pt x="287" y="140"/>
                    </a:lnTo>
                    <a:lnTo>
                      <a:pt x="287" y="140"/>
                    </a:lnTo>
                    <a:lnTo>
                      <a:pt x="286" y="147"/>
                    </a:lnTo>
                    <a:lnTo>
                      <a:pt x="283" y="152"/>
                    </a:lnTo>
                    <a:lnTo>
                      <a:pt x="279" y="156"/>
                    </a:lnTo>
                    <a:lnTo>
                      <a:pt x="273" y="160"/>
                    </a:lnTo>
                    <a:lnTo>
                      <a:pt x="267" y="164"/>
                    </a:lnTo>
                    <a:lnTo>
                      <a:pt x="261" y="166"/>
                    </a:lnTo>
                    <a:lnTo>
                      <a:pt x="254" y="167"/>
                    </a:lnTo>
                    <a:lnTo>
                      <a:pt x="249" y="168"/>
                    </a:lnTo>
                    <a:lnTo>
                      <a:pt x="249" y="168"/>
                    </a:lnTo>
                    <a:lnTo>
                      <a:pt x="0" y="166"/>
                    </a:lnTo>
                    <a:lnTo>
                      <a:pt x="0" y="16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96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25"/>
              <p:cNvSpPr>
                <a:spLocks/>
              </p:cNvSpPr>
              <p:nvPr/>
            </p:nvSpPr>
            <p:spPr bwMode="auto">
              <a:xfrm>
                <a:off x="3081338" y="5083175"/>
                <a:ext cx="476250" cy="266700"/>
              </a:xfrm>
              <a:custGeom>
                <a:avLst/>
                <a:gdLst>
                  <a:gd name="T0" fmla="*/ 0 w 300"/>
                  <a:gd name="T1" fmla="*/ 0 h 168"/>
                  <a:gd name="T2" fmla="*/ 0 w 300"/>
                  <a:gd name="T3" fmla="*/ 0 h 168"/>
                  <a:gd name="T4" fmla="*/ 300 w 300"/>
                  <a:gd name="T5" fmla="*/ 0 h 168"/>
                  <a:gd name="T6" fmla="*/ 300 w 300"/>
                  <a:gd name="T7" fmla="*/ 0 h 168"/>
                  <a:gd name="T8" fmla="*/ 283 w 300"/>
                  <a:gd name="T9" fmla="*/ 140 h 168"/>
                  <a:gd name="T10" fmla="*/ 283 w 300"/>
                  <a:gd name="T11" fmla="*/ 140 h 168"/>
                  <a:gd name="T12" fmla="*/ 282 w 300"/>
                  <a:gd name="T13" fmla="*/ 147 h 168"/>
                  <a:gd name="T14" fmla="*/ 279 w 300"/>
                  <a:gd name="T15" fmla="*/ 152 h 168"/>
                  <a:gd name="T16" fmla="*/ 275 w 300"/>
                  <a:gd name="T17" fmla="*/ 156 h 168"/>
                  <a:gd name="T18" fmla="*/ 269 w 300"/>
                  <a:gd name="T19" fmla="*/ 160 h 168"/>
                  <a:gd name="T20" fmla="*/ 264 w 300"/>
                  <a:gd name="T21" fmla="*/ 163 h 168"/>
                  <a:gd name="T22" fmla="*/ 257 w 300"/>
                  <a:gd name="T23" fmla="*/ 166 h 168"/>
                  <a:gd name="T24" fmla="*/ 252 w 300"/>
                  <a:gd name="T25" fmla="*/ 167 h 168"/>
                  <a:gd name="T26" fmla="*/ 245 w 300"/>
                  <a:gd name="T27" fmla="*/ 168 h 168"/>
                  <a:gd name="T28" fmla="*/ 245 w 300"/>
                  <a:gd name="T29" fmla="*/ 168 h 168"/>
                  <a:gd name="T30" fmla="*/ 0 w 300"/>
                  <a:gd name="T31" fmla="*/ 164 h 168"/>
                  <a:gd name="T32" fmla="*/ 0 w 300"/>
                  <a:gd name="T33" fmla="*/ 164 h 168"/>
                  <a:gd name="T34" fmla="*/ 0 w 300"/>
                  <a:gd name="T35" fmla="*/ 0 h 168"/>
                  <a:gd name="T36" fmla="*/ 0 w 300"/>
                  <a:gd name="T3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00" h="168">
                    <a:moveTo>
                      <a:pt x="0" y="0"/>
                    </a:moveTo>
                    <a:lnTo>
                      <a:pt x="0" y="0"/>
                    </a:lnTo>
                    <a:lnTo>
                      <a:pt x="300" y="0"/>
                    </a:lnTo>
                    <a:lnTo>
                      <a:pt x="300" y="0"/>
                    </a:lnTo>
                    <a:lnTo>
                      <a:pt x="283" y="140"/>
                    </a:lnTo>
                    <a:lnTo>
                      <a:pt x="283" y="140"/>
                    </a:lnTo>
                    <a:lnTo>
                      <a:pt x="282" y="147"/>
                    </a:lnTo>
                    <a:lnTo>
                      <a:pt x="279" y="152"/>
                    </a:lnTo>
                    <a:lnTo>
                      <a:pt x="275" y="156"/>
                    </a:lnTo>
                    <a:lnTo>
                      <a:pt x="269" y="160"/>
                    </a:lnTo>
                    <a:lnTo>
                      <a:pt x="264" y="163"/>
                    </a:lnTo>
                    <a:lnTo>
                      <a:pt x="257" y="166"/>
                    </a:lnTo>
                    <a:lnTo>
                      <a:pt x="252" y="167"/>
                    </a:lnTo>
                    <a:lnTo>
                      <a:pt x="245" y="168"/>
                    </a:lnTo>
                    <a:lnTo>
                      <a:pt x="245" y="168"/>
                    </a:lnTo>
                    <a:lnTo>
                      <a:pt x="0" y="164"/>
                    </a:lnTo>
                    <a:lnTo>
                      <a:pt x="0" y="16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797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26"/>
              <p:cNvSpPr>
                <a:spLocks/>
              </p:cNvSpPr>
              <p:nvPr/>
            </p:nvSpPr>
            <p:spPr bwMode="auto">
              <a:xfrm>
                <a:off x="3086101" y="5083175"/>
                <a:ext cx="471488" cy="266700"/>
              </a:xfrm>
              <a:custGeom>
                <a:avLst/>
                <a:gdLst>
                  <a:gd name="T0" fmla="*/ 0 w 297"/>
                  <a:gd name="T1" fmla="*/ 0 h 168"/>
                  <a:gd name="T2" fmla="*/ 0 w 297"/>
                  <a:gd name="T3" fmla="*/ 0 h 168"/>
                  <a:gd name="T4" fmla="*/ 297 w 297"/>
                  <a:gd name="T5" fmla="*/ 0 h 168"/>
                  <a:gd name="T6" fmla="*/ 297 w 297"/>
                  <a:gd name="T7" fmla="*/ 0 h 168"/>
                  <a:gd name="T8" fmla="*/ 280 w 297"/>
                  <a:gd name="T9" fmla="*/ 140 h 168"/>
                  <a:gd name="T10" fmla="*/ 280 w 297"/>
                  <a:gd name="T11" fmla="*/ 140 h 168"/>
                  <a:gd name="T12" fmla="*/ 279 w 297"/>
                  <a:gd name="T13" fmla="*/ 147 h 168"/>
                  <a:gd name="T14" fmla="*/ 276 w 297"/>
                  <a:gd name="T15" fmla="*/ 152 h 168"/>
                  <a:gd name="T16" fmla="*/ 272 w 297"/>
                  <a:gd name="T17" fmla="*/ 156 h 168"/>
                  <a:gd name="T18" fmla="*/ 266 w 297"/>
                  <a:gd name="T19" fmla="*/ 160 h 168"/>
                  <a:gd name="T20" fmla="*/ 261 w 297"/>
                  <a:gd name="T21" fmla="*/ 163 h 168"/>
                  <a:gd name="T22" fmla="*/ 254 w 297"/>
                  <a:gd name="T23" fmla="*/ 166 h 168"/>
                  <a:gd name="T24" fmla="*/ 249 w 297"/>
                  <a:gd name="T25" fmla="*/ 167 h 168"/>
                  <a:gd name="T26" fmla="*/ 243 w 297"/>
                  <a:gd name="T27" fmla="*/ 168 h 168"/>
                  <a:gd name="T28" fmla="*/ 243 w 297"/>
                  <a:gd name="T29" fmla="*/ 168 h 168"/>
                  <a:gd name="T30" fmla="*/ 1 w 297"/>
                  <a:gd name="T31" fmla="*/ 163 h 168"/>
                  <a:gd name="T32" fmla="*/ 1 w 297"/>
                  <a:gd name="T33" fmla="*/ 163 h 168"/>
                  <a:gd name="T34" fmla="*/ 0 w 297"/>
                  <a:gd name="T35" fmla="*/ 0 h 168"/>
                  <a:gd name="T36" fmla="*/ 0 w 297"/>
                  <a:gd name="T3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7" h="168">
                    <a:moveTo>
                      <a:pt x="0" y="0"/>
                    </a:moveTo>
                    <a:lnTo>
                      <a:pt x="0" y="0"/>
                    </a:lnTo>
                    <a:lnTo>
                      <a:pt x="297" y="0"/>
                    </a:lnTo>
                    <a:lnTo>
                      <a:pt x="297" y="0"/>
                    </a:lnTo>
                    <a:lnTo>
                      <a:pt x="280" y="140"/>
                    </a:lnTo>
                    <a:lnTo>
                      <a:pt x="280" y="140"/>
                    </a:lnTo>
                    <a:lnTo>
                      <a:pt x="279" y="147"/>
                    </a:lnTo>
                    <a:lnTo>
                      <a:pt x="276" y="152"/>
                    </a:lnTo>
                    <a:lnTo>
                      <a:pt x="272" y="156"/>
                    </a:lnTo>
                    <a:lnTo>
                      <a:pt x="266" y="160"/>
                    </a:lnTo>
                    <a:lnTo>
                      <a:pt x="261" y="163"/>
                    </a:lnTo>
                    <a:lnTo>
                      <a:pt x="254" y="166"/>
                    </a:lnTo>
                    <a:lnTo>
                      <a:pt x="249" y="167"/>
                    </a:lnTo>
                    <a:lnTo>
                      <a:pt x="243" y="168"/>
                    </a:lnTo>
                    <a:lnTo>
                      <a:pt x="243" y="168"/>
                    </a:lnTo>
                    <a:lnTo>
                      <a:pt x="1" y="163"/>
                    </a:lnTo>
                    <a:lnTo>
                      <a:pt x="1" y="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797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27"/>
              <p:cNvSpPr>
                <a:spLocks/>
              </p:cNvSpPr>
              <p:nvPr/>
            </p:nvSpPr>
            <p:spPr bwMode="auto">
              <a:xfrm>
                <a:off x="3092451" y="5083175"/>
                <a:ext cx="465138" cy="266700"/>
              </a:xfrm>
              <a:custGeom>
                <a:avLst/>
                <a:gdLst>
                  <a:gd name="T0" fmla="*/ 0 w 293"/>
                  <a:gd name="T1" fmla="*/ 0 h 168"/>
                  <a:gd name="T2" fmla="*/ 0 w 293"/>
                  <a:gd name="T3" fmla="*/ 0 h 168"/>
                  <a:gd name="T4" fmla="*/ 293 w 293"/>
                  <a:gd name="T5" fmla="*/ 0 h 168"/>
                  <a:gd name="T6" fmla="*/ 293 w 293"/>
                  <a:gd name="T7" fmla="*/ 0 h 168"/>
                  <a:gd name="T8" fmla="*/ 276 w 293"/>
                  <a:gd name="T9" fmla="*/ 140 h 168"/>
                  <a:gd name="T10" fmla="*/ 276 w 293"/>
                  <a:gd name="T11" fmla="*/ 140 h 168"/>
                  <a:gd name="T12" fmla="*/ 275 w 293"/>
                  <a:gd name="T13" fmla="*/ 147 h 168"/>
                  <a:gd name="T14" fmla="*/ 272 w 293"/>
                  <a:gd name="T15" fmla="*/ 152 h 168"/>
                  <a:gd name="T16" fmla="*/ 268 w 293"/>
                  <a:gd name="T17" fmla="*/ 156 h 168"/>
                  <a:gd name="T18" fmla="*/ 262 w 293"/>
                  <a:gd name="T19" fmla="*/ 160 h 168"/>
                  <a:gd name="T20" fmla="*/ 257 w 293"/>
                  <a:gd name="T21" fmla="*/ 163 h 168"/>
                  <a:gd name="T22" fmla="*/ 250 w 293"/>
                  <a:gd name="T23" fmla="*/ 166 h 168"/>
                  <a:gd name="T24" fmla="*/ 245 w 293"/>
                  <a:gd name="T25" fmla="*/ 167 h 168"/>
                  <a:gd name="T26" fmla="*/ 239 w 293"/>
                  <a:gd name="T27" fmla="*/ 168 h 168"/>
                  <a:gd name="T28" fmla="*/ 239 w 293"/>
                  <a:gd name="T29" fmla="*/ 168 h 168"/>
                  <a:gd name="T30" fmla="*/ 0 w 293"/>
                  <a:gd name="T31" fmla="*/ 163 h 168"/>
                  <a:gd name="T32" fmla="*/ 0 w 293"/>
                  <a:gd name="T33" fmla="*/ 163 h 168"/>
                  <a:gd name="T34" fmla="*/ 0 w 293"/>
                  <a:gd name="T35" fmla="*/ 0 h 168"/>
                  <a:gd name="T36" fmla="*/ 0 w 293"/>
                  <a:gd name="T3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3" h="168">
                    <a:moveTo>
                      <a:pt x="0" y="0"/>
                    </a:moveTo>
                    <a:lnTo>
                      <a:pt x="0" y="0"/>
                    </a:lnTo>
                    <a:lnTo>
                      <a:pt x="293" y="0"/>
                    </a:lnTo>
                    <a:lnTo>
                      <a:pt x="293" y="0"/>
                    </a:lnTo>
                    <a:lnTo>
                      <a:pt x="276" y="140"/>
                    </a:lnTo>
                    <a:lnTo>
                      <a:pt x="276" y="140"/>
                    </a:lnTo>
                    <a:lnTo>
                      <a:pt x="275" y="147"/>
                    </a:lnTo>
                    <a:lnTo>
                      <a:pt x="272" y="152"/>
                    </a:lnTo>
                    <a:lnTo>
                      <a:pt x="268" y="156"/>
                    </a:lnTo>
                    <a:lnTo>
                      <a:pt x="262" y="160"/>
                    </a:lnTo>
                    <a:lnTo>
                      <a:pt x="257" y="163"/>
                    </a:lnTo>
                    <a:lnTo>
                      <a:pt x="250" y="166"/>
                    </a:lnTo>
                    <a:lnTo>
                      <a:pt x="245" y="167"/>
                    </a:lnTo>
                    <a:lnTo>
                      <a:pt x="239" y="168"/>
                    </a:lnTo>
                    <a:lnTo>
                      <a:pt x="239" y="168"/>
                    </a:lnTo>
                    <a:lnTo>
                      <a:pt x="0" y="163"/>
                    </a:lnTo>
                    <a:lnTo>
                      <a:pt x="0" y="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898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28"/>
              <p:cNvSpPr>
                <a:spLocks/>
              </p:cNvSpPr>
              <p:nvPr/>
            </p:nvSpPr>
            <p:spPr bwMode="auto">
              <a:xfrm>
                <a:off x="3098801" y="5083175"/>
                <a:ext cx="458788" cy="266700"/>
              </a:xfrm>
              <a:custGeom>
                <a:avLst/>
                <a:gdLst>
                  <a:gd name="T0" fmla="*/ 0 w 289"/>
                  <a:gd name="T1" fmla="*/ 0 h 168"/>
                  <a:gd name="T2" fmla="*/ 0 w 289"/>
                  <a:gd name="T3" fmla="*/ 0 h 168"/>
                  <a:gd name="T4" fmla="*/ 289 w 289"/>
                  <a:gd name="T5" fmla="*/ 0 h 168"/>
                  <a:gd name="T6" fmla="*/ 289 w 289"/>
                  <a:gd name="T7" fmla="*/ 0 h 168"/>
                  <a:gd name="T8" fmla="*/ 272 w 289"/>
                  <a:gd name="T9" fmla="*/ 140 h 168"/>
                  <a:gd name="T10" fmla="*/ 272 w 289"/>
                  <a:gd name="T11" fmla="*/ 140 h 168"/>
                  <a:gd name="T12" fmla="*/ 271 w 289"/>
                  <a:gd name="T13" fmla="*/ 147 h 168"/>
                  <a:gd name="T14" fmla="*/ 268 w 289"/>
                  <a:gd name="T15" fmla="*/ 151 h 168"/>
                  <a:gd name="T16" fmla="*/ 264 w 289"/>
                  <a:gd name="T17" fmla="*/ 156 h 168"/>
                  <a:gd name="T18" fmla="*/ 258 w 289"/>
                  <a:gd name="T19" fmla="*/ 160 h 168"/>
                  <a:gd name="T20" fmla="*/ 253 w 289"/>
                  <a:gd name="T21" fmla="*/ 163 h 168"/>
                  <a:gd name="T22" fmla="*/ 248 w 289"/>
                  <a:gd name="T23" fmla="*/ 166 h 168"/>
                  <a:gd name="T24" fmla="*/ 235 w 289"/>
                  <a:gd name="T25" fmla="*/ 168 h 168"/>
                  <a:gd name="T26" fmla="*/ 235 w 289"/>
                  <a:gd name="T27" fmla="*/ 168 h 168"/>
                  <a:gd name="T28" fmla="*/ 0 w 289"/>
                  <a:gd name="T29" fmla="*/ 161 h 168"/>
                  <a:gd name="T30" fmla="*/ 0 w 289"/>
                  <a:gd name="T31" fmla="*/ 161 h 168"/>
                  <a:gd name="T32" fmla="*/ 0 w 289"/>
                  <a:gd name="T33" fmla="*/ 0 h 168"/>
                  <a:gd name="T34" fmla="*/ 0 w 289"/>
                  <a:gd name="T35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9" h="168">
                    <a:moveTo>
                      <a:pt x="0" y="0"/>
                    </a:moveTo>
                    <a:lnTo>
                      <a:pt x="0" y="0"/>
                    </a:lnTo>
                    <a:lnTo>
                      <a:pt x="289" y="0"/>
                    </a:lnTo>
                    <a:lnTo>
                      <a:pt x="289" y="0"/>
                    </a:lnTo>
                    <a:lnTo>
                      <a:pt x="272" y="140"/>
                    </a:lnTo>
                    <a:lnTo>
                      <a:pt x="272" y="140"/>
                    </a:lnTo>
                    <a:lnTo>
                      <a:pt x="271" y="147"/>
                    </a:lnTo>
                    <a:lnTo>
                      <a:pt x="268" y="151"/>
                    </a:lnTo>
                    <a:lnTo>
                      <a:pt x="264" y="156"/>
                    </a:lnTo>
                    <a:lnTo>
                      <a:pt x="258" y="160"/>
                    </a:lnTo>
                    <a:lnTo>
                      <a:pt x="253" y="163"/>
                    </a:lnTo>
                    <a:lnTo>
                      <a:pt x="248" y="166"/>
                    </a:lnTo>
                    <a:lnTo>
                      <a:pt x="235" y="168"/>
                    </a:lnTo>
                    <a:lnTo>
                      <a:pt x="235" y="168"/>
                    </a:lnTo>
                    <a:lnTo>
                      <a:pt x="0" y="161"/>
                    </a:lnTo>
                    <a:lnTo>
                      <a:pt x="0" y="16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29"/>
              <p:cNvSpPr>
                <a:spLocks/>
              </p:cNvSpPr>
              <p:nvPr/>
            </p:nvSpPr>
            <p:spPr bwMode="auto">
              <a:xfrm>
                <a:off x="3105151" y="5083175"/>
                <a:ext cx="452438" cy="265113"/>
              </a:xfrm>
              <a:custGeom>
                <a:avLst/>
                <a:gdLst>
                  <a:gd name="T0" fmla="*/ 0 w 285"/>
                  <a:gd name="T1" fmla="*/ 0 h 167"/>
                  <a:gd name="T2" fmla="*/ 0 w 285"/>
                  <a:gd name="T3" fmla="*/ 0 h 167"/>
                  <a:gd name="T4" fmla="*/ 285 w 285"/>
                  <a:gd name="T5" fmla="*/ 0 h 167"/>
                  <a:gd name="T6" fmla="*/ 285 w 285"/>
                  <a:gd name="T7" fmla="*/ 0 h 167"/>
                  <a:gd name="T8" fmla="*/ 268 w 285"/>
                  <a:gd name="T9" fmla="*/ 140 h 167"/>
                  <a:gd name="T10" fmla="*/ 268 w 285"/>
                  <a:gd name="T11" fmla="*/ 140 h 167"/>
                  <a:gd name="T12" fmla="*/ 267 w 285"/>
                  <a:gd name="T13" fmla="*/ 147 h 167"/>
                  <a:gd name="T14" fmla="*/ 264 w 285"/>
                  <a:gd name="T15" fmla="*/ 151 h 167"/>
                  <a:gd name="T16" fmla="*/ 260 w 285"/>
                  <a:gd name="T17" fmla="*/ 156 h 167"/>
                  <a:gd name="T18" fmla="*/ 254 w 285"/>
                  <a:gd name="T19" fmla="*/ 160 h 167"/>
                  <a:gd name="T20" fmla="*/ 249 w 285"/>
                  <a:gd name="T21" fmla="*/ 163 h 167"/>
                  <a:gd name="T22" fmla="*/ 244 w 285"/>
                  <a:gd name="T23" fmla="*/ 166 h 167"/>
                  <a:gd name="T24" fmla="*/ 231 w 285"/>
                  <a:gd name="T25" fmla="*/ 167 h 167"/>
                  <a:gd name="T26" fmla="*/ 231 w 285"/>
                  <a:gd name="T27" fmla="*/ 167 h 167"/>
                  <a:gd name="T28" fmla="*/ 0 w 285"/>
                  <a:gd name="T29" fmla="*/ 160 h 167"/>
                  <a:gd name="T30" fmla="*/ 0 w 285"/>
                  <a:gd name="T31" fmla="*/ 160 h 167"/>
                  <a:gd name="T32" fmla="*/ 0 w 285"/>
                  <a:gd name="T33" fmla="*/ 0 h 167"/>
                  <a:gd name="T34" fmla="*/ 0 w 285"/>
                  <a:gd name="T35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5" h="167">
                    <a:moveTo>
                      <a:pt x="0" y="0"/>
                    </a:moveTo>
                    <a:lnTo>
                      <a:pt x="0" y="0"/>
                    </a:lnTo>
                    <a:lnTo>
                      <a:pt x="285" y="0"/>
                    </a:lnTo>
                    <a:lnTo>
                      <a:pt x="285" y="0"/>
                    </a:lnTo>
                    <a:lnTo>
                      <a:pt x="268" y="140"/>
                    </a:lnTo>
                    <a:lnTo>
                      <a:pt x="268" y="140"/>
                    </a:lnTo>
                    <a:lnTo>
                      <a:pt x="267" y="147"/>
                    </a:lnTo>
                    <a:lnTo>
                      <a:pt x="264" y="151"/>
                    </a:lnTo>
                    <a:lnTo>
                      <a:pt x="260" y="156"/>
                    </a:lnTo>
                    <a:lnTo>
                      <a:pt x="254" y="160"/>
                    </a:lnTo>
                    <a:lnTo>
                      <a:pt x="249" y="163"/>
                    </a:lnTo>
                    <a:lnTo>
                      <a:pt x="244" y="166"/>
                    </a:lnTo>
                    <a:lnTo>
                      <a:pt x="231" y="167"/>
                    </a:lnTo>
                    <a:lnTo>
                      <a:pt x="231" y="167"/>
                    </a:lnTo>
                    <a:lnTo>
                      <a:pt x="0" y="160"/>
                    </a:lnTo>
                    <a:lnTo>
                      <a:pt x="0" y="16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30"/>
              <p:cNvSpPr>
                <a:spLocks/>
              </p:cNvSpPr>
              <p:nvPr/>
            </p:nvSpPr>
            <p:spPr bwMode="auto">
              <a:xfrm>
                <a:off x="3111501" y="5083175"/>
                <a:ext cx="446088" cy="265113"/>
              </a:xfrm>
              <a:custGeom>
                <a:avLst/>
                <a:gdLst>
                  <a:gd name="T0" fmla="*/ 0 w 281"/>
                  <a:gd name="T1" fmla="*/ 0 h 167"/>
                  <a:gd name="T2" fmla="*/ 0 w 281"/>
                  <a:gd name="T3" fmla="*/ 0 h 167"/>
                  <a:gd name="T4" fmla="*/ 281 w 281"/>
                  <a:gd name="T5" fmla="*/ 0 h 167"/>
                  <a:gd name="T6" fmla="*/ 281 w 281"/>
                  <a:gd name="T7" fmla="*/ 0 h 167"/>
                  <a:gd name="T8" fmla="*/ 264 w 281"/>
                  <a:gd name="T9" fmla="*/ 140 h 167"/>
                  <a:gd name="T10" fmla="*/ 264 w 281"/>
                  <a:gd name="T11" fmla="*/ 140 h 167"/>
                  <a:gd name="T12" fmla="*/ 263 w 281"/>
                  <a:gd name="T13" fmla="*/ 145 h 167"/>
                  <a:gd name="T14" fmla="*/ 260 w 281"/>
                  <a:gd name="T15" fmla="*/ 151 h 167"/>
                  <a:gd name="T16" fmla="*/ 256 w 281"/>
                  <a:gd name="T17" fmla="*/ 156 h 167"/>
                  <a:gd name="T18" fmla="*/ 250 w 281"/>
                  <a:gd name="T19" fmla="*/ 160 h 167"/>
                  <a:gd name="T20" fmla="*/ 245 w 281"/>
                  <a:gd name="T21" fmla="*/ 163 h 167"/>
                  <a:gd name="T22" fmla="*/ 240 w 281"/>
                  <a:gd name="T23" fmla="*/ 166 h 167"/>
                  <a:gd name="T24" fmla="*/ 229 w 281"/>
                  <a:gd name="T25" fmla="*/ 167 h 167"/>
                  <a:gd name="T26" fmla="*/ 229 w 281"/>
                  <a:gd name="T27" fmla="*/ 167 h 167"/>
                  <a:gd name="T28" fmla="*/ 0 w 281"/>
                  <a:gd name="T29" fmla="*/ 159 h 167"/>
                  <a:gd name="T30" fmla="*/ 0 w 281"/>
                  <a:gd name="T31" fmla="*/ 159 h 167"/>
                  <a:gd name="T32" fmla="*/ 0 w 281"/>
                  <a:gd name="T33" fmla="*/ 0 h 167"/>
                  <a:gd name="T34" fmla="*/ 0 w 281"/>
                  <a:gd name="T35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1" h="167">
                    <a:moveTo>
                      <a:pt x="0" y="0"/>
                    </a:moveTo>
                    <a:lnTo>
                      <a:pt x="0" y="0"/>
                    </a:lnTo>
                    <a:lnTo>
                      <a:pt x="281" y="0"/>
                    </a:lnTo>
                    <a:lnTo>
                      <a:pt x="281" y="0"/>
                    </a:lnTo>
                    <a:lnTo>
                      <a:pt x="264" y="140"/>
                    </a:lnTo>
                    <a:lnTo>
                      <a:pt x="264" y="140"/>
                    </a:lnTo>
                    <a:lnTo>
                      <a:pt x="263" y="145"/>
                    </a:lnTo>
                    <a:lnTo>
                      <a:pt x="260" y="151"/>
                    </a:lnTo>
                    <a:lnTo>
                      <a:pt x="256" y="156"/>
                    </a:lnTo>
                    <a:lnTo>
                      <a:pt x="250" y="160"/>
                    </a:lnTo>
                    <a:lnTo>
                      <a:pt x="245" y="163"/>
                    </a:lnTo>
                    <a:lnTo>
                      <a:pt x="240" y="166"/>
                    </a:lnTo>
                    <a:lnTo>
                      <a:pt x="229" y="167"/>
                    </a:lnTo>
                    <a:lnTo>
                      <a:pt x="229" y="167"/>
                    </a:lnTo>
                    <a:lnTo>
                      <a:pt x="0" y="159"/>
                    </a:lnTo>
                    <a:lnTo>
                      <a:pt x="0" y="15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A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31"/>
              <p:cNvSpPr>
                <a:spLocks/>
              </p:cNvSpPr>
              <p:nvPr/>
            </p:nvSpPr>
            <p:spPr bwMode="auto">
              <a:xfrm>
                <a:off x="3116263" y="5083175"/>
                <a:ext cx="441325" cy="265113"/>
              </a:xfrm>
              <a:custGeom>
                <a:avLst/>
                <a:gdLst>
                  <a:gd name="T0" fmla="*/ 1 w 278"/>
                  <a:gd name="T1" fmla="*/ 0 h 167"/>
                  <a:gd name="T2" fmla="*/ 1 w 278"/>
                  <a:gd name="T3" fmla="*/ 0 h 167"/>
                  <a:gd name="T4" fmla="*/ 278 w 278"/>
                  <a:gd name="T5" fmla="*/ 0 h 167"/>
                  <a:gd name="T6" fmla="*/ 278 w 278"/>
                  <a:gd name="T7" fmla="*/ 0 h 167"/>
                  <a:gd name="T8" fmla="*/ 261 w 278"/>
                  <a:gd name="T9" fmla="*/ 140 h 167"/>
                  <a:gd name="T10" fmla="*/ 261 w 278"/>
                  <a:gd name="T11" fmla="*/ 140 h 167"/>
                  <a:gd name="T12" fmla="*/ 260 w 278"/>
                  <a:gd name="T13" fmla="*/ 145 h 167"/>
                  <a:gd name="T14" fmla="*/ 257 w 278"/>
                  <a:gd name="T15" fmla="*/ 151 h 167"/>
                  <a:gd name="T16" fmla="*/ 253 w 278"/>
                  <a:gd name="T17" fmla="*/ 156 h 167"/>
                  <a:gd name="T18" fmla="*/ 247 w 278"/>
                  <a:gd name="T19" fmla="*/ 159 h 167"/>
                  <a:gd name="T20" fmla="*/ 242 w 278"/>
                  <a:gd name="T21" fmla="*/ 163 h 167"/>
                  <a:gd name="T22" fmla="*/ 237 w 278"/>
                  <a:gd name="T23" fmla="*/ 166 h 167"/>
                  <a:gd name="T24" fmla="*/ 226 w 278"/>
                  <a:gd name="T25" fmla="*/ 167 h 167"/>
                  <a:gd name="T26" fmla="*/ 226 w 278"/>
                  <a:gd name="T27" fmla="*/ 167 h 167"/>
                  <a:gd name="T28" fmla="*/ 0 w 278"/>
                  <a:gd name="T29" fmla="*/ 157 h 167"/>
                  <a:gd name="T30" fmla="*/ 0 w 278"/>
                  <a:gd name="T31" fmla="*/ 157 h 167"/>
                  <a:gd name="T32" fmla="*/ 1 w 278"/>
                  <a:gd name="T33" fmla="*/ 0 h 167"/>
                  <a:gd name="T34" fmla="*/ 1 w 278"/>
                  <a:gd name="T35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8" h="167">
                    <a:moveTo>
                      <a:pt x="1" y="0"/>
                    </a:moveTo>
                    <a:lnTo>
                      <a:pt x="1" y="0"/>
                    </a:lnTo>
                    <a:lnTo>
                      <a:pt x="278" y="0"/>
                    </a:lnTo>
                    <a:lnTo>
                      <a:pt x="278" y="0"/>
                    </a:lnTo>
                    <a:lnTo>
                      <a:pt x="261" y="140"/>
                    </a:lnTo>
                    <a:lnTo>
                      <a:pt x="261" y="140"/>
                    </a:lnTo>
                    <a:lnTo>
                      <a:pt x="260" y="145"/>
                    </a:lnTo>
                    <a:lnTo>
                      <a:pt x="257" y="151"/>
                    </a:lnTo>
                    <a:lnTo>
                      <a:pt x="253" y="156"/>
                    </a:lnTo>
                    <a:lnTo>
                      <a:pt x="247" y="159"/>
                    </a:lnTo>
                    <a:lnTo>
                      <a:pt x="242" y="163"/>
                    </a:lnTo>
                    <a:lnTo>
                      <a:pt x="237" y="166"/>
                    </a:lnTo>
                    <a:lnTo>
                      <a:pt x="226" y="167"/>
                    </a:lnTo>
                    <a:lnTo>
                      <a:pt x="226" y="167"/>
                    </a:lnTo>
                    <a:lnTo>
                      <a:pt x="0" y="157"/>
                    </a:lnTo>
                    <a:lnTo>
                      <a:pt x="0" y="157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A9A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32"/>
              <p:cNvSpPr>
                <a:spLocks/>
              </p:cNvSpPr>
              <p:nvPr/>
            </p:nvSpPr>
            <p:spPr bwMode="auto">
              <a:xfrm>
                <a:off x="3122613" y="5083175"/>
                <a:ext cx="434975" cy="265113"/>
              </a:xfrm>
              <a:custGeom>
                <a:avLst/>
                <a:gdLst>
                  <a:gd name="T0" fmla="*/ 1 w 274"/>
                  <a:gd name="T1" fmla="*/ 0 h 167"/>
                  <a:gd name="T2" fmla="*/ 1 w 274"/>
                  <a:gd name="T3" fmla="*/ 0 h 167"/>
                  <a:gd name="T4" fmla="*/ 274 w 274"/>
                  <a:gd name="T5" fmla="*/ 0 h 167"/>
                  <a:gd name="T6" fmla="*/ 274 w 274"/>
                  <a:gd name="T7" fmla="*/ 0 h 167"/>
                  <a:gd name="T8" fmla="*/ 257 w 274"/>
                  <a:gd name="T9" fmla="*/ 140 h 167"/>
                  <a:gd name="T10" fmla="*/ 257 w 274"/>
                  <a:gd name="T11" fmla="*/ 140 h 167"/>
                  <a:gd name="T12" fmla="*/ 256 w 274"/>
                  <a:gd name="T13" fmla="*/ 145 h 167"/>
                  <a:gd name="T14" fmla="*/ 253 w 274"/>
                  <a:gd name="T15" fmla="*/ 151 h 167"/>
                  <a:gd name="T16" fmla="*/ 249 w 274"/>
                  <a:gd name="T17" fmla="*/ 156 h 167"/>
                  <a:gd name="T18" fmla="*/ 245 w 274"/>
                  <a:gd name="T19" fmla="*/ 159 h 167"/>
                  <a:gd name="T20" fmla="*/ 239 w 274"/>
                  <a:gd name="T21" fmla="*/ 163 h 167"/>
                  <a:gd name="T22" fmla="*/ 233 w 274"/>
                  <a:gd name="T23" fmla="*/ 164 h 167"/>
                  <a:gd name="T24" fmla="*/ 222 w 274"/>
                  <a:gd name="T25" fmla="*/ 167 h 167"/>
                  <a:gd name="T26" fmla="*/ 222 w 274"/>
                  <a:gd name="T27" fmla="*/ 167 h 167"/>
                  <a:gd name="T28" fmla="*/ 0 w 274"/>
                  <a:gd name="T29" fmla="*/ 156 h 167"/>
                  <a:gd name="T30" fmla="*/ 0 w 274"/>
                  <a:gd name="T31" fmla="*/ 156 h 167"/>
                  <a:gd name="T32" fmla="*/ 1 w 274"/>
                  <a:gd name="T33" fmla="*/ 0 h 167"/>
                  <a:gd name="T34" fmla="*/ 1 w 274"/>
                  <a:gd name="T35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" h="167">
                    <a:moveTo>
                      <a:pt x="1" y="0"/>
                    </a:moveTo>
                    <a:lnTo>
                      <a:pt x="1" y="0"/>
                    </a:lnTo>
                    <a:lnTo>
                      <a:pt x="274" y="0"/>
                    </a:lnTo>
                    <a:lnTo>
                      <a:pt x="274" y="0"/>
                    </a:lnTo>
                    <a:lnTo>
                      <a:pt x="257" y="140"/>
                    </a:lnTo>
                    <a:lnTo>
                      <a:pt x="257" y="140"/>
                    </a:lnTo>
                    <a:lnTo>
                      <a:pt x="256" y="145"/>
                    </a:lnTo>
                    <a:lnTo>
                      <a:pt x="253" y="151"/>
                    </a:lnTo>
                    <a:lnTo>
                      <a:pt x="249" y="156"/>
                    </a:lnTo>
                    <a:lnTo>
                      <a:pt x="245" y="159"/>
                    </a:lnTo>
                    <a:lnTo>
                      <a:pt x="239" y="163"/>
                    </a:lnTo>
                    <a:lnTo>
                      <a:pt x="233" y="164"/>
                    </a:lnTo>
                    <a:lnTo>
                      <a:pt x="222" y="167"/>
                    </a:lnTo>
                    <a:lnTo>
                      <a:pt x="222" y="167"/>
                    </a:lnTo>
                    <a:lnTo>
                      <a:pt x="0" y="156"/>
                    </a:lnTo>
                    <a:lnTo>
                      <a:pt x="0" y="156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B9B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33"/>
              <p:cNvSpPr>
                <a:spLocks/>
              </p:cNvSpPr>
              <p:nvPr/>
            </p:nvSpPr>
            <p:spPr bwMode="auto">
              <a:xfrm>
                <a:off x="3128963" y="5083175"/>
                <a:ext cx="428625" cy="265113"/>
              </a:xfrm>
              <a:custGeom>
                <a:avLst/>
                <a:gdLst>
                  <a:gd name="T0" fmla="*/ 0 w 270"/>
                  <a:gd name="T1" fmla="*/ 0 h 167"/>
                  <a:gd name="T2" fmla="*/ 0 w 270"/>
                  <a:gd name="T3" fmla="*/ 0 h 167"/>
                  <a:gd name="T4" fmla="*/ 270 w 270"/>
                  <a:gd name="T5" fmla="*/ 0 h 167"/>
                  <a:gd name="T6" fmla="*/ 270 w 270"/>
                  <a:gd name="T7" fmla="*/ 0 h 167"/>
                  <a:gd name="T8" fmla="*/ 253 w 270"/>
                  <a:gd name="T9" fmla="*/ 140 h 167"/>
                  <a:gd name="T10" fmla="*/ 253 w 270"/>
                  <a:gd name="T11" fmla="*/ 140 h 167"/>
                  <a:gd name="T12" fmla="*/ 252 w 270"/>
                  <a:gd name="T13" fmla="*/ 145 h 167"/>
                  <a:gd name="T14" fmla="*/ 249 w 270"/>
                  <a:gd name="T15" fmla="*/ 151 h 167"/>
                  <a:gd name="T16" fmla="*/ 245 w 270"/>
                  <a:gd name="T17" fmla="*/ 155 h 167"/>
                  <a:gd name="T18" fmla="*/ 241 w 270"/>
                  <a:gd name="T19" fmla="*/ 159 h 167"/>
                  <a:gd name="T20" fmla="*/ 235 w 270"/>
                  <a:gd name="T21" fmla="*/ 163 h 167"/>
                  <a:gd name="T22" fmla="*/ 230 w 270"/>
                  <a:gd name="T23" fmla="*/ 164 h 167"/>
                  <a:gd name="T24" fmla="*/ 219 w 270"/>
                  <a:gd name="T25" fmla="*/ 167 h 167"/>
                  <a:gd name="T26" fmla="*/ 219 w 270"/>
                  <a:gd name="T27" fmla="*/ 167 h 167"/>
                  <a:gd name="T28" fmla="*/ 0 w 270"/>
                  <a:gd name="T29" fmla="*/ 156 h 167"/>
                  <a:gd name="T30" fmla="*/ 0 w 270"/>
                  <a:gd name="T31" fmla="*/ 156 h 167"/>
                  <a:gd name="T32" fmla="*/ 0 w 270"/>
                  <a:gd name="T33" fmla="*/ 0 h 167"/>
                  <a:gd name="T34" fmla="*/ 0 w 270"/>
                  <a:gd name="T35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0" h="167">
                    <a:moveTo>
                      <a:pt x="0" y="0"/>
                    </a:moveTo>
                    <a:lnTo>
                      <a:pt x="0" y="0"/>
                    </a:lnTo>
                    <a:lnTo>
                      <a:pt x="270" y="0"/>
                    </a:lnTo>
                    <a:lnTo>
                      <a:pt x="270" y="0"/>
                    </a:lnTo>
                    <a:lnTo>
                      <a:pt x="253" y="140"/>
                    </a:lnTo>
                    <a:lnTo>
                      <a:pt x="253" y="140"/>
                    </a:lnTo>
                    <a:lnTo>
                      <a:pt x="252" y="145"/>
                    </a:lnTo>
                    <a:lnTo>
                      <a:pt x="249" y="151"/>
                    </a:lnTo>
                    <a:lnTo>
                      <a:pt x="245" y="155"/>
                    </a:lnTo>
                    <a:lnTo>
                      <a:pt x="241" y="159"/>
                    </a:lnTo>
                    <a:lnTo>
                      <a:pt x="235" y="163"/>
                    </a:lnTo>
                    <a:lnTo>
                      <a:pt x="230" y="164"/>
                    </a:lnTo>
                    <a:lnTo>
                      <a:pt x="219" y="167"/>
                    </a:lnTo>
                    <a:lnTo>
                      <a:pt x="219" y="167"/>
                    </a:lnTo>
                    <a:lnTo>
                      <a:pt x="0" y="156"/>
                    </a:lnTo>
                    <a:lnTo>
                      <a:pt x="0" y="15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C9C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34"/>
              <p:cNvSpPr>
                <a:spLocks/>
              </p:cNvSpPr>
              <p:nvPr/>
            </p:nvSpPr>
            <p:spPr bwMode="auto">
              <a:xfrm>
                <a:off x="3135313" y="5083175"/>
                <a:ext cx="422275" cy="265113"/>
              </a:xfrm>
              <a:custGeom>
                <a:avLst/>
                <a:gdLst>
                  <a:gd name="T0" fmla="*/ 0 w 266"/>
                  <a:gd name="T1" fmla="*/ 0 h 167"/>
                  <a:gd name="T2" fmla="*/ 0 w 266"/>
                  <a:gd name="T3" fmla="*/ 0 h 167"/>
                  <a:gd name="T4" fmla="*/ 266 w 266"/>
                  <a:gd name="T5" fmla="*/ 0 h 167"/>
                  <a:gd name="T6" fmla="*/ 266 w 266"/>
                  <a:gd name="T7" fmla="*/ 0 h 167"/>
                  <a:gd name="T8" fmla="*/ 249 w 266"/>
                  <a:gd name="T9" fmla="*/ 140 h 167"/>
                  <a:gd name="T10" fmla="*/ 249 w 266"/>
                  <a:gd name="T11" fmla="*/ 140 h 167"/>
                  <a:gd name="T12" fmla="*/ 248 w 266"/>
                  <a:gd name="T13" fmla="*/ 145 h 167"/>
                  <a:gd name="T14" fmla="*/ 245 w 266"/>
                  <a:gd name="T15" fmla="*/ 151 h 167"/>
                  <a:gd name="T16" fmla="*/ 241 w 266"/>
                  <a:gd name="T17" fmla="*/ 155 h 167"/>
                  <a:gd name="T18" fmla="*/ 237 w 266"/>
                  <a:gd name="T19" fmla="*/ 159 h 167"/>
                  <a:gd name="T20" fmla="*/ 226 w 266"/>
                  <a:gd name="T21" fmla="*/ 164 h 167"/>
                  <a:gd name="T22" fmla="*/ 215 w 266"/>
                  <a:gd name="T23" fmla="*/ 167 h 167"/>
                  <a:gd name="T24" fmla="*/ 215 w 266"/>
                  <a:gd name="T25" fmla="*/ 167 h 167"/>
                  <a:gd name="T26" fmla="*/ 0 w 266"/>
                  <a:gd name="T27" fmla="*/ 155 h 167"/>
                  <a:gd name="T28" fmla="*/ 0 w 266"/>
                  <a:gd name="T29" fmla="*/ 155 h 167"/>
                  <a:gd name="T30" fmla="*/ 0 w 266"/>
                  <a:gd name="T31" fmla="*/ 0 h 167"/>
                  <a:gd name="T32" fmla="*/ 0 w 266"/>
                  <a:gd name="T33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6" h="167">
                    <a:moveTo>
                      <a:pt x="0" y="0"/>
                    </a:moveTo>
                    <a:lnTo>
                      <a:pt x="0" y="0"/>
                    </a:lnTo>
                    <a:lnTo>
                      <a:pt x="266" y="0"/>
                    </a:lnTo>
                    <a:lnTo>
                      <a:pt x="266" y="0"/>
                    </a:lnTo>
                    <a:lnTo>
                      <a:pt x="249" y="140"/>
                    </a:lnTo>
                    <a:lnTo>
                      <a:pt x="249" y="140"/>
                    </a:lnTo>
                    <a:lnTo>
                      <a:pt x="248" y="145"/>
                    </a:lnTo>
                    <a:lnTo>
                      <a:pt x="245" y="151"/>
                    </a:lnTo>
                    <a:lnTo>
                      <a:pt x="241" y="155"/>
                    </a:lnTo>
                    <a:lnTo>
                      <a:pt x="237" y="159"/>
                    </a:lnTo>
                    <a:lnTo>
                      <a:pt x="226" y="164"/>
                    </a:lnTo>
                    <a:lnTo>
                      <a:pt x="215" y="167"/>
                    </a:lnTo>
                    <a:lnTo>
                      <a:pt x="215" y="167"/>
                    </a:lnTo>
                    <a:lnTo>
                      <a:pt x="0" y="155"/>
                    </a:lnTo>
                    <a:lnTo>
                      <a:pt x="0" y="15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C9C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35"/>
              <p:cNvSpPr>
                <a:spLocks/>
              </p:cNvSpPr>
              <p:nvPr/>
            </p:nvSpPr>
            <p:spPr bwMode="auto">
              <a:xfrm>
                <a:off x="3138488" y="5083175"/>
                <a:ext cx="419100" cy="265113"/>
              </a:xfrm>
              <a:custGeom>
                <a:avLst/>
                <a:gdLst>
                  <a:gd name="T0" fmla="*/ 2 w 264"/>
                  <a:gd name="T1" fmla="*/ 0 h 167"/>
                  <a:gd name="T2" fmla="*/ 2 w 264"/>
                  <a:gd name="T3" fmla="*/ 0 h 167"/>
                  <a:gd name="T4" fmla="*/ 264 w 264"/>
                  <a:gd name="T5" fmla="*/ 0 h 167"/>
                  <a:gd name="T6" fmla="*/ 264 w 264"/>
                  <a:gd name="T7" fmla="*/ 0 h 167"/>
                  <a:gd name="T8" fmla="*/ 247 w 264"/>
                  <a:gd name="T9" fmla="*/ 140 h 167"/>
                  <a:gd name="T10" fmla="*/ 247 w 264"/>
                  <a:gd name="T11" fmla="*/ 140 h 167"/>
                  <a:gd name="T12" fmla="*/ 246 w 264"/>
                  <a:gd name="T13" fmla="*/ 145 h 167"/>
                  <a:gd name="T14" fmla="*/ 243 w 264"/>
                  <a:gd name="T15" fmla="*/ 151 h 167"/>
                  <a:gd name="T16" fmla="*/ 239 w 264"/>
                  <a:gd name="T17" fmla="*/ 155 h 167"/>
                  <a:gd name="T18" fmla="*/ 235 w 264"/>
                  <a:gd name="T19" fmla="*/ 159 h 167"/>
                  <a:gd name="T20" fmla="*/ 224 w 264"/>
                  <a:gd name="T21" fmla="*/ 164 h 167"/>
                  <a:gd name="T22" fmla="*/ 213 w 264"/>
                  <a:gd name="T23" fmla="*/ 167 h 167"/>
                  <a:gd name="T24" fmla="*/ 213 w 264"/>
                  <a:gd name="T25" fmla="*/ 167 h 167"/>
                  <a:gd name="T26" fmla="*/ 0 w 264"/>
                  <a:gd name="T27" fmla="*/ 153 h 167"/>
                  <a:gd name="T28" fmla="*/ 0 w 264"/>
                  <a:gd name="T29" fmla="*/ 153 h 167"/>
                  <a:gd name="T30" fmla="*/ 2 w 264"/>
                  <a:gd name="T31" fmla="*/ 0 h 167"/>
                  <a:gd name="T32" fmla="*/ 2 w 264"/>
                  <a:gd name="T33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4" h="167">
                    <a:moveTo>
                      <a:pt x="2" y="0"/>
                    </a:moveTo>
                    <a:lnTo>
                      <a:pt x="2" y="0"/>
                    </a:lnTo>
                    <a:lnTo>
                      <a:pt x="264" y="0"/>
                    </a:lnTo>
                    <a:lnTo>
                      <a:pt x="264" y="0"/>
                    </a:lnTo>
                    <a:lnTo>
                      <a:pt x="247" y="140"/>
                    </a:lnTo>
                    <a:lnTo>
                      <a:pt x="247" y="140"/>
                    </a:lnTo>
                    <a:lnTo>
                      <a:pt x="246" y="145"/>
                    </a:lnTo>
                    <a:lnTo>
                      <a:pt x="243" y="151"/>
                    </a:lnTo>
                    <a:lnTo>
                      <a:pt x="239" y="155"/>
                    </a:lnTo>
                    <a:lnTo>
                      <a:pt x="235" y="159"/>
                    </a:lnTo>
                    <a:lnTo>
                      <a:pt x="224" y="164"/>
                    </a:lnTo>
                    <a:lnTo>
                      <a:pt x="213" y="167"/>
                    </a:lnTo>
                    <a:lnTo>
                      <a:pt x="213" y="167"/>
                    </a:lnTo>
                    <a:lnTo>
                      <a:pt x="0" y="153"/>
                    </a:lnTo>
                    <a:lnTo>
                      <a:pt x="0" y="153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D9D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36"/>
              <p:cNvSpPr>
                <a:spLocks/>
              </p:cNvSpPr>
              <p:nvPr/>
            </p:nvSpPr>
            <p:spPr bwMode="auto">
              <a:xfrm>
                <a:off x="3144838" y="5083175"/>
                <a:ext cx="412750" cy="265113"/>
              </a:xfrm>
              <a:custGeom>
                <a:avLst/>
                <a:gdLst>
                  <a:gd name="T0" fmla="*/ 2 w 260"/>
                  <a:gd name="T1" fmla="*/ 0 h 167"/>
                  <a:gd name="T2" fmla="*/ 2 w 260"/>
                  <a:gd name="T3" fmla="*/ 0 h 167"/>
                  <a:gd name="T4" fmla="*/ 260 w 260"/>
                  <a:gd name="T5" fmla="*/ 0 h 167"/>
                  <a:gd name="T6" fmla="*/ 260 w 260"/>
                  <a:gd name="T7" fmla="*/ 0 h 167"/>
                  <a:gd name="T8" fmla="*/ 243 w 260"/>
                  <a:gd name="T9" fmla="*/ 140 h 167"/>
                  <a:gd name="T10" fmla="*/ 243 w 260"/>
                  <a:gd name="T11" fmla="*/ 140 h 167"/>
                  <a:gd name="T12" fmla="*/ 242 w 260"/>
                  <a:gd name="T13" fmla="*/ 145 h 167"/>
                  <a:gd name="T14" fmla="*/ 239 w 260"/>
                  <a:gd name="T15" fmla="*/ 151 h 167"/>
                  <a:gd name="T16" fmla="*/ 235 w 260"/>
                  <a:gd name="T17" fmla="*/ 155 h 167"/>
                  <a:gd name="T18" fmla="*/ 231 w 260"/>
                  <a:gd name="T19" fmla="*/ 159 h 167"/>
                  <a:gd name="T20" fmla="*/ 220 w 260"/>
                  <a:gd name="T21" fmla="*/ 164 h 167"/>
                  <a:gd name="T22" fmla="*/ 209 w 260"/>
                  <a:gd name="T23" fmla="*/ 167 h 167"/>
                  <a:gd name="T24" fmla="*/ 209 w 260"/>
                  <a:gd name="T25" fmla="*/ 167 h 167"/>
                  <a:gd name="T26" fmla="*/ 0 w 260"/>
                  <a:gd name="T27" fmla="*/ 152 h 167"/>
                  <a:gd name="T28" fmla="*/ 0 w 260"/>
                  <a:gd name="T29" fmla="*/ 152 h 167"/>
                  <a:gd name="T30" fmla="*/ 2 w 260"/>
                  <a:gd name="T31" fmla="*/ 0 h 167"/>
                  <a:gd name="T32" fmla="*/ 2 w 260"/>
                  <a:gd name="T33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0" h="167">
                    <a:moveTo>
                      <a:pt x="2" y="0"/>
                    </a:moveTo>
                    <a:lnTo>
                      <a:pt x="2" y="0"/>
                    </a:lnTo>
                    <a:lnTo>
                      <a:pt x="260" y="0"/>
                    </a:lnTo>
                    <a:lnTo>
                      <a:pt x="260" y="0"/>
                    </a:lnTo>
                    <a:lnTo>
                      <a:pt x="243" y="140"/>
                    </a:lnTo>
                    <a:lnTo>
                      <a:pt x="243" y="140"/>
                    </a:lnTo>
                    <a:lnTo>
                      <a:pt x="242" y="145"/>
                    </a:lnTo>
                    <a:lnTo>
                      <a:pt x="239" y="151"/>
                    </a:lnTo>
                    <a:lnTo>
                      <a:pt x="235" y="155"/>
                    </a:lnTo>
                    <a:lnTo>
                      <a:pt x="231" y="159"/>
                    </a:lnTo>
                    <a:lnTo>
                      <a:pt x="220" y="164"/>
                    </a:lnTo>
                    <a:lnTo>
                      <a:pt x="209" y="167"/>
                    </a:lnTo>
                    <a:lnTo>
                      <a:pt x="209" y="167"/>
                    </a:lnTo>
                    <a:lnTo>
                      <a:pt x="0" y="152"/>
                    </a:lnTo>
                    <a:lnTo>
                      <a:pt x="0" y="15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D9D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37"/>
              <p:cNvSpPr>
                <a:spLocks/>
              </p:cNvSpPr>
              <p:nvPr/>
            </p:nvSpPr>
            <p:spPr bwMode="auto">
              <a:xfrm>
                <a:off x="3152776" y="5083175"/>
                <a:ext cx="404813" cy="265113"/>
              </a:xfrm>
              <a:custGeom>
                <a:avLst/>
                <a:gdLst>
                  <a:gd name="T0" fmla="*/ 1 w 255"/>
                  <a:gd name="T1" fmla="*/ 0 h 167"/>
                  <a:gd name="T2" fmla="*/ 1 w 255"/>
                  <a:gd name="T3" fmla="*/ 0 h 167"/>
                  <a:gd name="T4" fmla="*/ 255 w 255"/>
                  <a:gd name="T5" fmla="*/ 0 h 167"/>
                  <a:gd name="T6" fmla="*/ 255 w 255"/>
                  <a:gd name="T7" fmla="*/ 0 h 167"/>
                  <a:gd name="T8" fmla="*/ 238 w 255"/>
                  <a:gd name="T9" fmla="*/ 140 h 167"/>
                  <a:gd name="T10" fmla="*/ 238 w 255"/>
                  <a:gd name="T11" fmla="*/ 140 h 167"/>
                  <a:gd name="T12" fmla="*/ 237 w 255"/>
                  <a:gd name="T13" fmla="*/ 145 h 167"/>
                  <a:gd name="T14" fmla="*/ 234 w 255"/>
                  <a:gd name="T15" fmla="*/ 151 h 167"/>
                  <a:gd name="T16" fmla="*/ 230 w 255"/>
                  <a:gd name="T17" fmla="*/ 155 h 167"/>
                  <a:gd name="T18" fmla="*/ 226 w 255"/>
                  <a:gd name="T19" fmla="*/ 159 h 167"/>
                  <a:gd name="T20" fmla="*/ 215 w 255"/>
                  <a:gd name="T21" fmla="*/ 164 h 167"/>
                  <a:gd name="T22" fmla="*/ 205 w 255"/>
                  <a:gd name="T23" fmla="*/ 167 h 167"/>
                  <a:gd name="T24" fmla="*/ 205 w 255"/>
                  <a:gd name="T25" fmla="*/ 167 h 167"/>
                  <a:gd name="T26" fmla="*/ 0 w 255"/>
                  <a:gd name="T27" fmla="*/ 151 h 167"/>
                  <a:gd name="T28" fmla="*/ 0 w 255"/>
                  <a:gd name="T29" fmla="*/ 151 h 167"/>
                  <a:gd name="T30" fmla="*/ 1 w 255"/>
                  <a:gd name="T31" fmla="*/ 0 h 167"/>
                  <a:gd name="T32" fmla="*/ 1 w 255"/>
                  <a:gd name="T33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5" h="167">
                    <a:moveTo>
                      <a:pt x="1" y="0"/>
                    </a:moveTo>
                    <a:lnTo>
                      <a:pt x="1" y="0"/>
                    </a:lnTo>
                    <a:lnTo>
                      <a:pt x="255" y="0"/>
                    </a:lnTo>
                    <a:lnTo>
                      <a:pt x="255" y="0"/>
                    </a:lnTo>
                    <a:lnTo>
                      <a:pt x="238" y="140"/>
                    </a:lnTo>
                    <a:lnTo>
                      <a:pt x="238" y="140"/>
                    </a:lnTo>
                    <a:lnTo>
                      <a:pt x="237" y="145"/>
                    </a:lnTo>
                    <a:lnTo>
                      <a:pt x="234" y="151"/>
                    </a:lnTo>
                    <a:lnTo>
                      <a:pt x="230" y="155"/>
                    </a:lnTo>
                    <a:lnTo>
                      <a:pt x="226" y="159"/>
                    </a:lnTo>
                    <a:lnTo>
                      <a:pt x="215" y="164"/>
                    </a:lnTo>
                    <a:lnTo>
                      <a:pt x="205" y="167"/>
                    </a:lnTo>
                    <a:lnTo>
                      <a:pt x="205" y="167"/>
                    </a:lnTo>
                    <a:lnTo>
                      <a:pt x="0" y="151"/>
                    </a:lnTo>
                    <a:lnTo>
                      <a:pt x="0" y="15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38"/>
              <p:cNvSpPr>
                <a:spLocks/>
              </p:cNvSpPr>
              <p:nvPr/>
            </p:nvSpPr>
            <p:spPr bwMode="auto">
              <a:xfrm>
                <a:off x="3159126" y="5083175"/>
                <a:ext cx="398463" cy="265113"/>
              </a:xfrm>
              <a:custGeom>
                <a:avLst/>
                <a:gdLst>
                  <a:gd name="T0" fmla="*/ 1 w 251"/>
                  <a:gd name="T1" fmla="*/ 0 h 167"/>
                  <a:gd name="T2" fmla="*/ 1 w 251"/>
                  <a:gd name="T3" fmla="*/ 0 h 167"/>
                  <a:gd name="T4" fmla="*/ 251 w 251"/>
                  <a:gd name="T5" fmla="*/ 0 h 167"/>
                  <a:gd name="T6" fmla="*/ 251 w 251"/>
                  <a:gd name="T7" fmla="*/ 0 h 167"/>
                  <a:gd name="T8" fmla="*/ 234 w 251"/>
                  <a:gd name="T9" fmla="*/ 140 h 167"/>
                  <a:gd name="T10" fmla="*/ 234 w 251"/>
                  <a:gd name="T11" fmla="*/ 140 h 167"/>
                  <a:gd name="T12" fmla="*/ 233 w 251"/>
                  <a:gd name="T13" fmla="*/ 145 h 167"/>
                  <a:gd name="T14" fmla="*/ 230 w 251"/>
                  <a:gd name="T15" fmla="*/ 151 h 167"/>
                  <a:gd name="T16" fmla="*/ 226 w 251"/>
                  <a:gd name="T17" fmla="*/ 155 h 167"/>
                  <a:gd name="T18" fmla="*/ 222 w 251"/>
                  <a:gd name="T19" fmla="*/ 159 h 167"/>
                  <a:gd name="T20" fmla="*/ 212 w 251"/>
                  <a:gd name="T21" fmla="*/ 164 h 167"/>
                  <a:gd name="T22" fmla="*/ 201 w 251"/>
                  <a:gd name="T23" fmla="*/ 167 h 167"/>
                  <a:gd name="T24" fmla="*/ 201 w 251"/>
                  <a:gd name="T25" fmla="*/ 167 h 167"/>
                  <a:gd name="T26" fmla="*/ 0 w 251"/>
                  <a:gd name="T27" fmla="*/ 149 h 167"/>
                  <a:gd name="T28" fmla="*/ 0 w 251"/>
                  <a:gd name="T29" fmla="*/ 149 h 167"/>
                  <a:gd name="T30" fmla="*/ 1 w 251"/>
                  <a:gd name="T31" fmla="*/ 0 h 167"/>
                  <a:gd name="T32" fmla="*/ 1 w 251"/>
                  <a:gd name="T33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1" h="167">
                    <a:moveTo>
                      <a:pt x="1" y="0"/>
                    </a:moveTo>
                    <a:lnTo>
                      <a:pt x="1" y="0"/>
                    </a:lnTo>
                    <a:lnTo>
                      <a:pt x="251" y="0"/>
                    </a:lnTo>
                    <a:lnTo>
                      <a:pt x="251" y="0"/>
                    </a:lnTo>
                    <a:lnTo>
                      <a:pt x="234" y="140"/>
                    </a:lnTo>
                    <a:lnTo>
                      <a:pt x="234" y="140"/>
                    </a:lnTo>
                    <a:lnTo>
                      <a:pt x="233" y="145"/>
                    </a:lnTo>
                    <a:lnTo>
                      <a:pt x="230" y="151"/>
                    </a:lnTo>
                    <a:lnTo>
                      <a:pt x="226" y="155"/>
                    </a:lnTo>
                    <a:lnTo>
                      <a:pt x="222" y="159"/>
                    </a:lnTo>
                    <a:lnTo>
                      <a:pt x="212" y="164"/>
                    </a:lnTo>
                    <a:lnTo>
                      <a:pt x="201" y="167"/>
                    </a:lnTo>
                    <a:lnTo>
                      <a:pt x="201" y="167"/>
                    </a:lnTo>
                    <a:lnTo>
                      <a:pt x="0" y="149"/>
                    </a:lnTo>
                    <a:lnTo>
                      <a:pt x="0" y="149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F9F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39"/>
              <p:cNvSpPr>
                <a:spLocks/>
              </p:cNvSpPr>
              <p:nvPr/>
            </p:nvSpPr>
            <p:spPr bwMode="auto">
              <a:xfrm>
                <a:off x="3162301" y="5083175"/>
                <a:ext cx="395288" cy="263525"/>
              </a:xfrm>
              <a:custGeom>
                <a:avLst/>
                <a:gdLst>
                  <a:gd name="T0" fmla="*/ 2 w 249"/>
                  <a:gd name="T1" fmla="*/ 0 h 166"/>
                  <a:gd name="T2" fmla="*/ 2 w 249"/>
                  <a:gd name="T3" fmla="*/ 0 h 166"/>
                  <a:gd name="T4" fmla="*/ 249 w 249"/>
                  <a:gd name="T5" fmla="*/ 0 h 166"/>
                  <a:gd name="T6" fmla="*/ 249 w 249"/>
                  <a:gd name="T7" fmla="*/ 0 h 166"/>
                  <a:gd name="T8" fmla="*/ 232 w 249"/>
                  <a:gd name="T9" fmla="*/ 140 h 166"/>
                  <a:gd name="T10" fmla="*/ 232 w 249"/>
                  <a:gd name="T11" fmla="*/ 140 h 166"/>
                  <a:gd name="T12" fmla="*/ 231 w 249"/>
                  <a:gd name="T13" fmla="*/ 145 h 166"/>
                  <a:gd name="T14" fmla="*/ 228 w 249"/>
                  <a:gd name="T15" fmla="*/ 151 h 166"/>
                  <a:gd name="T16" fmla="*/ 225 w 249"/>
                  <a:gd name="T17" fmla="*/ 155 h 166"/>
                  <a:gd name="T18" fmla="*/ 220 w 249"/>
                  <a:gd name="T19" fmla="*/ 159 h 166"/>
                  <a:gd name="T20" fmla="*/ 210 w 249"/>
                  <a:gd name="T21" fmla="*/ 164 h 166"/>
                  <a:gd name="T22" fmla="*/ 199 w 249"/>
                  <a:gd name="T23" fmla="*/ 166 h 166"/>
                  <a:gd name="T24" fmla="*/ 199 w 249"/>
                  <a:gd name="T25" fmla="*/ 166 h 166"/>
                  <a:gd name="T26" fmla="*/ 0 w 249"/>
                  <a:gd name="T27" fmla="*/ 148 h 166"/>
                  <a:gd name="T28" fmla="*/ 0 w 249"/>
                  <a:gd name="T29" fmla="*/ 148 h 166"/>
                  <a:gd name="T30" fmla="*/ 2 w 249"/>
                  <a:gd name="T31" fmla="*/ 0 h 166"/>
                  <a:gd name="T32" fmla="*/ 2 w 249"/>
                  <a:gd name="T33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9" h="166">
                    <a:moveTo>
                      <a:pt x="2" y="0"/>
                    </a:moveTo>
                    <a:lnTo>
                      <a:pt x="2" y="0"/>
                    </a:lnTo>
                    <a:lnTo>
                      <a:pt x="249" y="0"/>
                    </a:lnTo>
                    <a:lnTo>
                      <a:pt x="249" y="0"/>
                    </a:lnTo>
                    <a:lnTo>
                      <a:pt x="232" y="140"/>
                    </a:lnTo>
                    <a:lnTo>
                      <a:pt x="232" y="140"/>
                    </a:lnTo>
                    <a:lnTo>
                      <a:pt x="231" y="145"/>
                    </a:lnTo>
                    <a:lnTo>
                      <a:pt x="228" y="151"/>
                    </a:lnTo>
                    <a:lnTo>
                      <a:pt x="225" y="155"/>
                    </a:lnTo>
                    <a:lnTo>
                      <a:pt x="220" y="159"/>
                    </a:lnTo>
                    <a:lnTo>
                      <a:pt x="210" y="164"/>
                    </a:lnTo>
                    <a:lnTo>
                      <a:pt x="199" y="166"/>
                    </a:lnTo>
                    <a:lnTo>
                      <a:pt x="199" y="166"/>
                    </a:lnTo>
                    <a:lnTo>
                      <a:pt x="0" y="148"/>
                    </a:lnTo>
                    <a:lnTo>
                      <a:pt x="0" y="148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F9F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40"/>
              <p:cNvSpPr>
                <a:spLocks/>
              </p:cNvSpPr>
              <p:nvPr/>
            </p:nvSpPr>
            <p:spPr bwMode="auto">
              <a:xfrm>
                <a:off x="3168651" y="5083175"/>
                <a:ext cx="388938" cy="263525"/>
              </a:xfrm>
              <a:custGeom>
                <a:avLst/>
                <a:gdLst>
                  <a:gd name="T0" fmla="*/ 2 w 245"/>
                  <a:gd name="T1" fmla="*/ 0 h 166"/>
                  <a:gd name="T2" fmla="*/ 2 w 245"/>
                  <a:gd name="T3" fmla="*/ 0 h 166"/>
                  <a:gd name="T4" fmla="*/ 245 w 245"/>
                  <a:gd name="T5" fmla="*/ 0 h 166"/>
                  <a:gd name="T6" fmla="*/ 245 w 245"/>
                  <a:gd name="T7" fmla="*/ 0 h 166"/>
                  <a:gd name="T8" fmla="*/ 228 w 245"/>
                  <a:gd name="T9" fmla="*/ 140 h 166"/>
                  <a:gd name="T10" fmla="*/ 228 w 245"/>
                  <a:gd name="T11" fmla="*/ 140 h 166"/>
                  <a:gd name="T12" fmla="*/ 227 w 245"/>
                  <a:gd name="T13" fmla="*/ 145 h 166"/>
                  <a:gd name="T14" fmla="*/ 224 w 245"/>
                  <a:gd name="T15" fmla="*/ 151 h 166"/>
                  <a:gd name="T16" fmla="*/ 221 w 245"/>
                  <a:gd name="T17" fmla="*/ 155 h 166"/>
                  <a:gd name="T18" fmla="*/ 216 w 245"/>
                  <a:gd name="T19" fmla="*/ 159 h 166"/>
                  <a:gd name="T20" fmla="*/ 206 w 245"/>
                  <a:gd name="T21" fmla="*/ 163 h 166"/>
                  <a:gd name="T22" fmla="*/ 195 w 245"/>
                  <a:gd name="T23" fmla="*/ 166 h 166"/>
                  <a:gd name="T24" fmla="*/ 195 w 245"/>
                  <a:gd name="T25" fmla="*/ 166 h 166"/>
                  <a:gd name="T26" fmla="*/ 0 w 245"/>
                  <a:gd name="T27" fmla="*/ 148 h 166"/>
                  <a:gd name="T28" fmla="*/ 0 w 245"/>
                  <a:gd name="T29" fmla="*/ 148 h 166"/>
                  <a:gd name="T30" fmla="*/ 2 w 245"/>
                  <a:gd name="T31" fmla="*/ 0 h 166"/>
                  <a:gd name="T32" fmla="*/ 2 w 245"/>
                  <a:gd name="T33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5" h="166">
                    <a:moveTo>
                      <a:pt x="2" y="0"/>
                    </a:moveTo>
                    <a:lnTo>
                      <a:pt x="2" y="0"/>
                    </a:lnTo>
                    <a:lnTo>
                      <a:pt x="245" y="0"/>
                    </a:lnTo>
                    <a:lnTo>
                      <a:pt x="245" y="0"/>
                    </a:lnTo>
                    <a:lnTo>
                      <a:pt x="228" y="140"/>
                    </a:lnTo>
                    <a:lnTo>
                      <a:pt x="228" y="140"/>
                    </a:lnTo>
                    <a:lnTo>
                      <a:pt x="227" y="145"/>
                    </a:lnTo>
                    <a:lnTo>
                      <a:pt x="224" y="151"/>
                    </a:lnTo>
                    <a:lnTo>
                      <a:pt x="221" y="155"/>
                    </a:lnTo>
                    <a:lnTo>
                      <a:pt x="216" y="159"/>
                    </a:lnTo>
                    <a:lnTo>
                      <a:pt x="206" y="163"/>
                    </a:lnTo>
                    <a:lnTo>
                      <a:pt x="195" y="166"/>
                    </a:lnTo>
                    <a:lnTo>
                      <a:pt x="195" y="166"/>
                    </a:lnTo>
                    <a:lnTo>
                      <a:pt x="0" y="148"/>
                    </a:lnTo>
                    <a:lnTo>
                      <a:pt x="0" y="148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A0A0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41"/>
              <p:cNvSpPr>
                <a:spLocks/>
              </p:cNvSpPr>
              <p:nvPr/>
            </p:nvSpPr>
            <p:spPr bwMode="auto">
              <a:xfrm>
                <a:off x="3175001" y="5083175"/>
                <a:ext cx="382588" cy="263525"/>
              </a:xfrm>
              <a:custGeom>
                <a:avLst/>
                <a:gdLst>
                  <a:gd name="T0" fmla="*/ 2 w 241"/>
                  <a:gd name="T1" fmla="*/ 0 h 166"/>
                  <a:gd name="T2" fmla="*/ 2 w 241"/>
                  <a:gd name="T3" fmla="*/ 0 h 166"/>
                  <a:gd name="T4" fmla="*/ 241 w 241"/>
                  <a:gd name="T5" fmla="*/ 0 h 166"/>
                  <a:gd name="T6" fmla="*/ 241 w 241"/>
                  <a:gd name="T7" fmla="*/ 0 h 166"/>
                  <a:gd name="T8" fmla="*/ 224 w 241"/>
                  <a:gd name="T9" fmla="*/ 140 h 166"/>
                  <a:gd name="T10" fmla="*/ 224 w 241"/>
                  <a:gd name="T11" fmla="*/ 140 h 166"/>
                  <a:gd name="T12" fmla="*/ 223 w 241"/>
                  <a:gd name="T13" fmla="*/ 145 h 166"/>
                  <a:gd name="T14" fmla="*/ 220 w 241"/>
                  <a:gd name="T15" fmla="*/ 151 h 166"/>
                  <a:gd name="T16" fmla="*/ 217 w 241"/>
                  <a:gd name="T17" fmla="*/ 155 h 166"/>
                  <a:gd name="T18" fmla="*/ 212 w 241"/>
                  <a:gd name="T19" fmla="*/ 157 h 166"/>
                  <a:gd name="T20" fmla="*/ 202 w 241"/>
                  <a:gd name="T21" fmla="*/ 163 h 166"/>
                  <a:gd name="T22" fmla="*/ 193 w 241"/>
                  <a:gd name="T23" fmla="*/ 166 h 166"/>
                  <a:gd name="T24" fmla="*/ 193 w 241"/>
                  <a:gd name="T25" fmla="*/ 166 h 166"/>
                  <a:gd name="T26" fmla="*/ 0 w 241"/>
                  <a:gd name="T27" fmla="*/ 147 h 166"/>
                  <a:gd name="T28" fmla="*/ 0 w 241"/>
                  <a:gd name="T29" fmla="*/ 147 h 166"/>
                  <a:gd name="T30" fmla="*/ 2 w 241"/>
                  <a:gd name="T31" fmla="*/ 0 h 166"/>
                  <a:gd name="T32" fmla="*/ 2 w 241"/>
                  <a:gd name="T33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1" h="166">
                    <a:moveTo>
                      <a:pt x="2" y="0"/>
                    </a:moveTo>
                    <a:lnTo>
                      <a:pt x="2" y="0"/>
                    </a:lnTo>
                    <a:lnTo>
                      <a:pt x="241" y="0"/>
                    </a:lnTo>
                    <a:lnTo>
                      <a:pt x="241" y="0"/>
                    </a:lnTo>
                    <a:lnTo>
                      <a:pt x="224" y="140"/>
                    </a:lnTo>
                    <a:lnTo>
                      <a:pt x="224" y="140"/>
                    </a:lnTo>
                    <a:lnTo>
                      <a:pt x="223" y="145"/>
                    </a:lnTo>
                    <a:lnTo>
                      <a:pt x="220" y="151"/>
                    </a:lnTo>
                    <a:lnTo>
                      <a:pt x="217" y="155"/>
                    </a:lnTo>
                    <a:lnTo>
                      <a:pt x="212" y="157"/>
                    </a:lnTo>
                    <a:lnTo>
                      <a:pt x="202" y="163"/>
                    </a:lnTo>
                    <a:lnTo>
                      <a:pt x="193" y="166"/>
                    </a:lnTo>
                    <a:lnTo>
                      <a:pt x="193" y="166"/>
                    </a:lnTo>
                    <a:lnTo>
                      <a:pt x="0" y="147"/>
                    </a:lnTo>
                    <a:lnTo>
                      <a:pt x="0" y="147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A1A1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42"/>
              <p:cNvSpPr>
                <a:spLocks/>
              </p:cNvSpPr>
              <p:nvPr/>
            </p:nvSpPr>
            <p:spPr bwMode="auto">
              <a:xfrm>
                <a:off x="3182938" y="5083175"/>
                <a:ext cx="374650" cy="263525"/>
              </a:xfrm>
              <a:custGeom>
                <a:avLst/>
                <a:gdLst>
                  <a:gd name="T0" fmla="*/ 1 w 236"/>
                  <a:gd name="T1" fmla="*/ 0 h 166"/>
                  <a:gd name="T2" fmla="*/ 1 w 236"/>
                  <a:gd name="T3" fmla="*/ 0 h 166"/>
                  <a:gd name="T4" fmla="*/ 236 w 236"/>
                  <a:gd name="T5" fmla="*/ 0 h 166"/>
                  <a:gd name="T6" fmla="*/ 236 w 236"/>
                  <a:gd name="T7" fmla="*/ 0 h 166"/>
                  <a:gd name="T8" fmla="*/ 219 w 236"/>
                  <a:gd name="T9" fmla="*/ 140 h 166"/>
                  <a:gd name="T10" fmla="*/ 219 w 236"/>
                  <a:gd name="T11" fmla="*/ 140 h 166"/>
                  <a:gd name="T12" fmla="*/ 218 w 236"/>
                  <a:gd name="T13" fmla="*/ 145 h 166"/>
                  <a:gd name="T14" fmla="*/ 215 w 236"/>
                  <a:gd name="T15" fmla="*/ 151 h 166"/>
                  <a:gd name="T16" fmla="*/ 212 w 236"/>
                  <a:gd name="T17" fmla="*/ 155 h 166"/>
                  <a:gd name="T18" fmla="*/ 208 w 236"/>
                  <a:gd name="T19" fmla="*/ 157 h 166"/>
                  <a:gd name="T20" fmla="*/ 197 w 236"/>
                  <a:gd name="T21" fmla="*/ 163 h 166"/>
                  <a:gd name="T22" fmla="*/ 188 w 236"/>
                  <a:gd name="T23" fmla="*/ 166 h 166"/>
                  <a:gd name="T24" fmla="*/ 188 w 236"/>
                  <a:gd name="T25" fmla="*/ 166 h 166"/>
                  <a:gd name="T26" fmla="*/ 0 w 236"/>
                  <a:gd name="T27" fmla="*/ 145 h 166"/>
                  <a:gd name="T28" fmla="*/ 0 w 236"/>
                  <a:gd name="T29" fmla="*/ 145 h 166"/>
                  <a:gd name="T30" fmla="*/ 1 w 236"/>
                  <a:gd name="T31" fmla="*/ 0 h 166"/>
                  <a:gd name="T32" fmla="*/ 1 w 236"/>
                  <a:gd name="T33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6" h="166">
                    <a:moveTo>
                      <a:pt x="1" y="0"/>
                    </a:moveTo>
                    <a:lnTo>
                      <a:pt x="1" y="0"/>
                    </a:lnTo>
                    <a:lnTo>
                      <a:pt x="236" y="0"/>
                    </a:lnTo>
                    <a:lnTo>
                      <a:pt x="236" y="0"/>
                    </a:lnTo>
                    <a:lnTo>
                      <a:pt x="219" y="140"/>
                    </a:lnTo>
                    <a:lnTo>
                      <a:pt x="219" y="140"/>
                    </a:lnTo>
                    <a:lnTo>
                      <a:pt x="218" y="145"/>
                    </a:lnTo>
                    <a:lnTo>
                      <a:pt x="215" y="151"/>
                    </a:lnTo>
                    <a:lnTo>
                      <a:pt x="212" y="155"/>
                    </a:lnTo>
                    <a:lnTo>
                      <a:pt x="208" y="157"/>
                    </a:lnTo>
                    <a:lnTo>
                      <a:pt x="197" y="163"/>
                    </a:lnTo>
                    <a:lnTo>
                      <a:pt x="188" y="166"/>
                    </a:lnTo>
                    <a:lnTo>
                      <a:pt x="188" y="166"/>
                    </a:lnTo>
                    <a:lnTo>
                      <a:pt x="0" y="145"/>
                    </a:lnTo>
                    <a:lnTo>
                      <a:pt x="0" y="145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1A1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43"/>
              <p:cNvSpPr>
                <a:spLocks/>
              </p:cNvSpPr>
              <p:nvPr/>
            </p:nvSpPr>
            <p:spPr bwMode="auto">
              <a:xfrm>
                <a:off x="3189288" y="5083175"/>
                <a:ext cx="368300" cy="263525"/>
              </a:xfrm>
              <a:custGeom>
                <a:avLst/>
                <a:gdLst>
                  <a:gd name="T0" fmla="*/ 1 w 232"/>
                  <a:gd name="T1" fmla="*/ 0 h 166"/>
                  <a:gd name="T2" fmla="*/ 1 w 232"/>
                  <a:gd name="T3" fmla="*/ 0 h 166"/>
                  <a:gd name="T4" fmla="*/ 232 w 232"/>
                  <a:gd name="T5" fmla="*/ 0 h 166"/>
                  <a:gd name="T6" fmla="*/ 232 w 232"/>
                  <a:gd name="T7" fmla="*/ 0 h 166"/>
                  <a:gd name="T8" fmla="*/ 215 w 232"/>
                  <a:gd name="T9" fmla="*/ 140 h 166"/>
                  <a:gd name="T10" fmla="*/ 215 w 232"/>
                  <a:gd name="T11" fmla="*/ 140 h 166"/>
                  <a:gd name="T12" fmla="*/ 214 w 232"/>
                  <a:gd name="T13" fmla="*/ 145 h 166"/>
                  <a:gd name="T14" fmla="*/ 211 w 232"/>
                  <a:gd name="T15" fmla="*/ 151 h 166"/>
                  <a:gd name="T16" fmla="*/ 208 w 232"/>
                  <a:gd name="T17" fmla="*/ 155 h 166"/>
                  <a:gd name="T18" fmla="*/ 204 w 232"/>
                  <a:gd name="T19" fmla="*/ 157 h 166"/>
                  <a:gd name="T20" fmla="*/ 195 w 232"/>
                  <a:gd name="T21" fmla="*/ 163 h 166"/>
                  <a:gd name="T22" fmla="*/ 184 w 232"/>
                  <a:gd name="T23" fmla="*/ 166 h 166"/>
                  <a:gd name="T24" fmla="*/ 184 w 232"/>
                  <a:gd name="T25" fmla="*/ 166 h 166"/>
                  <a:gd name="T26" fmla="*/ 0 w 232"/>
                  <a:gd name="T27" fmla="*/ 144 h 166"/>
                  <a:gd name="T28" fmla="*/ 0 w 232"/>
                  <a:gd name="T29" fmla="*/ 144 h 166"/>
                  <a:gd name="T30" fmla="*/ 1 w 232"/>
                  <a:gd name="T31" fmla="*/ 0 h 166"/>
                  <a:gd name="T32" fmla="*/ 1 w 232"/>
                  <a:gd name="T33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2" h="166">
                    <a:moveTo>
                      <a:pt x="1" y="0"/>
                    </a:moveTo>
                    <a:lnTo>
                      <a:pt x="1" y="0"/>
                    </a:lnTo>
                    <a:lnTo>
                      <a:pt x="232" y="0"/>
                    </a:lnTo>
                    <a:lnTo>
                      <a:pt x="232" y="0"/>
                    </a:lnTo>
                    <a:lnTo>
                      <a:pt x="215" y="140"/>
                    </a:lnTo>
                    <a:lnTo>
                      <a:pt x="215" y="140"/>
                    </a:lnTo>
                    <a:lnTo>
                      <a:pt x="214" y="145"/>
                    </a:lnTo>
                    <a:lnTo>
                      <a:pt x="211" y="151"/>
                    </a:lnTo>
                    <a:lnTo>
                      <a:pt x="208" y="155"/>
                    </a:lnTo>
                    <a:lnTo>
                      <a:pt x="204" y="157"/>
                    </a:lnTo>
                    <a:lnTo>
                      <a:pt x="195" y="163"/>
                    </a:lnTo>
                    <a:lnTo>
                      <a:pt x="184" y="166"/>
                    </a:lnTo>
                    <a:lnTo>
                      <a:pt x="184" y="166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2A2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44"/>
              <p:cNvSpPr>
                <a:spLocks/>
              </p:cNvSpPr>
              <p:nvPr/>
            </p:nvSpPr>
            <p:spPr bwMode="auto">
              <a:xfrm>
                <a:off x="3192463" y="5083175"/>
                <a:ext cx="365125" cy="263525"/>
              </a:xfrm>
              <a:custGeom>
                <a:avLst/>
                <a:gdLst>
                  <a:gd name="T0" fmla="*/ 3 w 230"/>
                  <a:gd name="T1" fmla="*/ 0 h 166"/>
                  <a:gd name="T2" fmla="*/ 3 w 230"/>
                  <a:gd name="T3" fmla="*/ 0 h 166"/>
                  <a:gd name="T4" fmla="*/ 230 w 230"/>
                  <a:gd name="T5" fmla="*/ 0 h 166"/>
                  <a:gd name="T6" fmla="*/ 230 w 230"/>
                  <a:gd name="T7" fmla="*/ 0 h 166"/>
                  <a:gd name="T8" fmla="*/ 213 w 230"/>
                  <a:gd name="T9" fmla="*/ 140 h 166"/>
                  <a:gd name="T10" fmla="*/ 213 w 230"/>
                  <a:gd name="T11" fmla="*/ 140 h 166"/>
                  <a:gd name="T12" fmla="*/ 212 w 230"/>
                  <a:gd name="T13" fmla="*/ 145 h 166"/>
                  <a:gd name="T14" fmla="*/ 209 w 230"/>
                  <a:gd name="T15" fmla="*/ 149 h 166"/>
                  <a:gd name="T16" fmla="*/ 206 w 230"/>
                  <a:gd name="T17" fmla="*/ 153 h 166"/>
                  <a:gd name="T18" fmla="*/ 202 w 230"/>
                  <a:gd name="T19" fmla="*/ 157 h 166"/>
                  <a:gd name="T20" fmla="*/ 193 w 230"/>
                  <a:gd name="T21" fmla="*/ 163 h 166"/>
                  <a:gd name="T22" fmla="*/ 183 w 230"/>
                  <a:gd name="T23" fmla="*/ 166 h 166"/>
                  <a:gd name="T24" fmla="*/ 183 w 230"/>
                  <a:gd name="T25" fmla="*/ 166 h 166"/>
                  <a:gd name="T26" fmla="*/ 0 w 230"/>
                  <a:gd name="T27" fmla="*/ 143 h 166"/>
                  <a:gd name="T28" fmla="*/ 0 w 230"/>
                  <a:gd name="T29" fmla="*/ 143 h 166"/>
                  <a:gd name="T30" fmla="*/ 3 w 230"/>
                  <a:gd name="T31" fmla="*/ 0 h 166"/>
                  <a:gd name="T32" fmla="*/ 3 w 230"/>
                  <a:gd name="T33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0" h="166">
                    <a:moveTo>
                      <a:pt x="3" y="0"/>
                    </a:moveTo>
                    <a:lnTo>
                      <a:pt x="3" y="0"/>
                    </a:lnTo>
                    <a:lnTo>
                      <a:pt x="230" y="0"/>
                    </a:lnTo>
                    <a:lnTo>
                      <a:pt x="230" y="0"/>
                    </a:lnTo>
                    <a:lnTo>
                      <a:pt x="213" y="140"/>
                    </a:lnTo>
                    <a:lnTo>
                      <a:pt x="213" y="140"/>
                    </a:lnTo>
                    <a:lnTo>
                      <a:pt x="212" y="145"/>
                    </a:lnTo>
                    <a:lnTo>
                      <a:pt x="209" y="149"/>
                    </a:lnTo>
                    <a:lnTo>
                      <a:pt x="206" y="153"/>
                    </a:lnTo>
                    <a:lnTo>
                      <a:pt x="202" y="157"/>
                    </a:lnTo>
                    <a:lnTo>
                      <a:pt x="193" y="163"/>
                    </a:lnTo>
                    <a:lnTo>
                      <a:pt x="183" y="166"/>
                    </a:lnTo>
                    <a:lnTo>
                      <a:pt x="183" y="166"/>
                    </a:lnTo>
                    <a:lnTo>
                      <a:pt x="0" y="143"/>
                    </a:lnTo>
                    <a:lnTo>
                      <a:pt x="0" y="143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2A2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45"/>
              <p:cNvSpPr>
                <a:spLocks/>
              </p:cNvSpPr>
              <p:nvPr/>
            </p:nvSpPr>
            <p:spPr bwMode="auto">
              <a:xfrm>
                <a:off x="3198813" y="5083175"/>
                <a:ext cx="358775" cy="263525"/>
              </a:xfrm>
              <a:custGeom>
                <a:avLst/>
                <a:gdLst>
                  <a:gd name="T0" fmla="*/ 3 w 226"/>
                  <a:gd name="T1" fmla="*/ 0 h 166"/>
                  <a:gd name="T2" fmla="*/ 3 w 226"/>
                  <a:gd name="T3" fmla="*/ 0 h 166"/>
                  <a:gd name="T4" fmla="*/ 226 w 226"/>
                  <a:gd name="T5" fmla="*/ 0 h 166"/>
                  <a:gd name="T6" fmla="*/ 226 w 226"/>
                  <a:gd name="T7" fmla="*/ 0 h 166"/>
                  <a:gd name="T8" fmla="*/ 209 w 226"/>
                  <a:gd name="T9" fmla="*/ 140 h 166"/>
                  <a:gd name="T10" fmla="*/ 209 w 226"/>
                  <a:gd name="T11" fmla="*/ 140 h 166"/>
                  <a:gd name="T12" fmla="*/ 208 w 226"/>
                  <a:gd name="T13" fmla="*/ 145 h 166"/>
                  <a:gd name="T14" fmla="*/ 205 w 226"/>
                  <a:gd name="T15" fmla="*/ 149 h 166"/>
                  <a:gd name="T16" fmla="*/ 202 w 226"/>
                  <a:gd name="T17" fmla="*/ 153 h 166"/>
                  <a:gd name="T18" fmla="*/ 198 w 226"/>
                  <a:gd name="T19" fmla="*/ 157 h 166"/>
                  <a:gd name="T20" fmla="*/ 189 w 226"/>
                  <a:gd name="T21" fmla="*/ 163 h 166"/>
                  <a:gd name="T22" fmla="*/ 179 w 226"/>
                  <a:gd name="T23" fmla="*/ 166 h 166"/>
                  <a:gd name="T24" fmla="*/ 179 w 226"/>
                  <a:gd name="T25" fmla="*/ 166 h 166"/>
                  <a:gd name="T26" fmla="*/ 0 w 226"/>
                  <a:gd name="T27" fmla="*/ 141 h 166"/>
                  <a:gd name="T28" fmla="*/ 0 w 226"/>
                  <a:gd name="T29" fmla="*/ 141 h 166"/>
                  <a:gd name="T30" fmla="*/ 3 w 226"/>
                  <a:gd name="T31" fmla="*/ 0 h 166"/>
                  <a:gd name="T32" fmla="*/ 3 w 226"/>
                  <a:gd name="T33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6" h="166">
                    <a:moveTo>
                      <a:pt x="3" y="0"/>
                    </a:moveTo>
                    <a:lnTo>
                      <a:pt x="3" y="0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09" y="140"/>
                    </a:lnTo>
                    <a:lnTo>
                      <a:pt x="209" y="140"/>
                    </a:lnTo>
                    <a:lnTo>
                      <a:pt x="208" y="145"/>
                    </a:lnTo>
                    <a:lnTo>
                      <a:pt x="205" y="149"/>
                    </a:lnTo>
                    <a:lnTo>
                      <a:pt x="202" y="153"/>
                    </a:lnTo>
                    <a:lnTo>
                      <a:pt x="198" y="157"/>
                    </a:lnTo>
                    <a:lnTo>
                      <a:pt x="189" y="163"/>
                    </a:lnTo>
                    <a:lnTo>
                      <a:pt x="179" y="166"/>
                    </a:lnTo>
                    <a:lnTo>
                      <a:pt x="179" y="166"/>
                    </a:lnTo>
                    <a:lnTo>
                      <a:pt x="0" y="141"/>
                    </a:lnTo>
                    <a:lnTo>
                      <a:pt x="0" y="141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3A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46"/>
              <p:cNvSpPr>
                <a:spLocks/>
              </p:cNvSpPr>
              <p:nvPr/>
            </p:nvSpPr>
            <p:spPr bwMode="auto">
              <a:xfrm>
                <a:off x="3205163" y="5083175"/>
                <a:ext cx="352425" cy="263525"/>
              </a:xfrm>
              <a:custGeom>
                <a:avLst/>
                <a:gdLst>
                  <a:gd name="T0" fmla="*/ 2 w 222"/>
                  <a:gd name="T1" fmla="*/ 0 h 166"/>
                  <a:gd name="T2" fmla="*/ 2 w 222"/>
                  <a:gd name="T3" fmla="*/ 0 h 166"/>
                  <a:gd name="T4" fmla="*/ 222 w 222"/>
                  <a:gd name="T5" fmla="*/ 0 h 166"/>
                  <a:gd name="T6" fmla="*/ 222 w 222"/>
                  <a:gd name="T7" fmla="*/ 0 h 166"/>
                  <a:gd name="T8" fmla="*/ 205 w 222"/>
                  <a:gd name="T9" fmla="*/ 140 h 166"/>
                  <a:gd name="T10" fmla="*/ 205 w 222"/>
                  <a:gd name="T11" fmla="*/ 140 h 166"/>
                  <a:gd name="T12" fmla="*/ 204 w 222"/>
                  <a:gd name="T13" fmla="*/ 145 h 166"/>
                  <a:gd name="T14" fmla="*/ 201 w 222"/>
                  <a:gd name="T15" fmla="*/ 149 h 166"/>
                  <a:gd name="T16" fmla="*/ 198 w 222"/>
                  <a:gd name="T17" fmla="*/ 153 h 166"/>
                  <a:gd name="T18" fmla="*/ 194 w 222"/>
                  <a:gd name="T19" fmla="*/ 157 h 166"/>
                  <a:gd name="T20" fmla="*/ 185 w 222"/>
                  <a:gd name="T21" fmla="*/ 163 h 166"/>
                  <a:gd name="T22" fmla="*/ 175 w 222"/>
                  <a:gd name="T23" fmla="*/ 166 h 166"/>
                  <a:gd name="T24" fmla="*/ 175 w 222"/>
                  <a:gd name="T25" fmla="*/ 166 h 166"/>
                  <a:gd name="T26" fmla="*/ 0 w 222"/>
                  <a:gd name="T27" fmla="*/ 141 h 166"/>
                  <a:gd name="T28" fmla="*/ 0 w 222"/>
                  <a:gd name="T29" fmla="*/ 141 h 166"/>
                  <a:gd name="T30" fmla="*/ 2 w 222"/>
                  <a:gd name="T31" fmla="*/ 0 h 166"/>
                  <a:gd name="T32" fmla="*/ 2 w 222"/>
                  <a:gd name="T33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2" h="166">
                    <a:moveTo>
                      <a:pt x="2" y="0"/>
                    </a:moveTo>
                    <a:lnTo>
                      <a:pt x="2" y="0"/>
                    </a:lnTo>
                    <a:lnTo>
                      <a:pt x="222" y="0"/>
                    </a:lnTo>
                    <a:lnTo>
                      <a:pt x="222" y="0"/>
                    </a:lnTo>
                    <a:lnTo>
                      <a:pt x="205" y="140"/>
                    </a:lnTo>
                    <a:lnTo>
                      <a:pt x="205" y="140"/>
                    </a:lnTo>
                    <a:lnTo>
                      <a:pt x="204" y="145"/>
                    </a:lnTo>
                    <a:lnTo>
                      <a:pt x="201" y="149"/>
                    </a:lnTo>
                    <a:lnTo>
                      <a:pt x="198" y="153"/>
                    </a:lnTo>
                    <a:lnTo>
                      <a:pt x="194" y="157"/>
                    </a:lnTo>
                    <a:lnTo>
                      <a:pt x="185" y="163"/>
                    </a:lnTo>
                    <a:lnTo>
                      <a:pt x="175" y="166"/>
                    </a:lnTo>
                    <a:lnTo>
                      <a:pt x="175" y="166"/>
                    </a:lnTo>
                    <a:lnTo>
                      <a:pt x="0" y="141"/>
                    </a:lnTo>
                    <a:lnTo>
                      <a:pt x="0" y="141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A4A4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47"/>
              <p:cNvSpPr>
                <a:spLocks/>
              </p:cNvSpPr>
              <p:nvPr/>
            </p:nvSpPr>
            <p:spPr bwMode="auto">
              <a:xfrm>
                <a:off x="3211513" y="5083175"/>
                <a:ext cx="346075" cy="263525"/>
              </a:xfrm>
              <a:custGeom>
                <a:avLst/>
                <a:gdLst>
                  <a:gd name="T0" fmla="*/ 2 w 218"/>
                  <a:gd name="T1" fmla="*/ 0 h 166"/>
                  <a:gd name="T2" fmla="*/ 2 w 218"/>
                  <a:gd name="T3" fmla="*/ 0 h 166"/>
                  <a:gd name="T4" fmla="*/ 218 w 218"/>
                  <a:gd name="T5" fmla="*/ 0 h 166"/>
                  <a:gd name="T6" fmla="*/ 218 w 218"/>
                  <a:gd name="T7" fmla="*/ 0 h 166"/>
                  <a:gd name="T8" fmla="*/ 201 w 218"/>
                  <a:gd name="T9" fmla="*/ 140 h 166"/>
                  <a:gd name="T10" fmla="*/ 201 w 218"/>
                  <a:gd name="T11" fmla="*/ 140 h 166"/>
                  <a:gd name="T12" fmla="*/ 200 w 218"/>
                  <a:gd name="T13" fmla="*/ 145 h 166"/>
                  <a:gd name="T14" fmla="*/ 197 w 218"/>
                  <a:gd name="T15" fmla="*/ 149 h 166"/>
                  <a:gd name="T16" fmla="*/ 194 w 218"/>
                  <a:gd name="T17" fmla="*/ 153 h 166"/>
                  <a:gd name="T18" fmla="*/ 190 w 218"/>
                  <a:gd name="T19" fmla="*/ 157 h 166"/>
                  <a:gd name="T20" fmla="*/ 181 w 218"/>
                  <a:gd name="T21" fmla="*/ 163 h 166"/>
                  <a:gd name="T22" fmla="*/ 171 w 218"/>
                  <a:gd name="T23" fmla="*/ 166 h 166"/>
                  <a:gd name="T24" fmla="*/ 171 w 218"/>
                  <a:gd name="T25" fmla="*/ 166 h 166"/>
                  <a:gd name="T26" fmla="*/ 0 w 218"/>
                  <a:gd name="T27" fmla="*/ 140 h 166"/>
                  <a:gd name="T28" fmla="*/ 0 w 218"/>
                  <a:gd name="T29" fmla="*/ 140 h 166"/>
                  <a:gd name="T30" fmla="*/ 2 w 218"/>
                  <a:gd name="T31" fmla="*/ 0 h 166"/>
                  <a:gd name="T32" fmla="*/ 2 w 218"/>
                  <a:gd name="T33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18" h="166">
                    <a:moveTo>
                      <a:pt x="2" y="0"/>
                    </a:moveTo>
                    <a:lnTo>
                      <a:pt x="2" y="0"/>
                    </a:lnTo>
                    <a:lnTo>
                      <a:pt x="218" y="0"/>
                    </a:lnTo>
                    <a:lnTo>
                      <a:pt x="218" y="0"/>
                    </a:lnTo>
                    <a:lnTo>
                      <a:pt x="201" y="140"/>
                    </a:lnTo>
                    <a:lnTo>
                      <a:pt x="201" y="140"/>
                    </a:lnTo>
                    <a:lnTo>
                      <a:pt x="200" y="145"/>
                    </a:lnTo>
                    <a:lnTo>
                      <a:pt x="197" y="149"/>
                    </a:lnTo>
                    <a:lnTo>
                      <a:pt x="194" y="153"/>
                    </a:lnTo>
                    <a:lnTo>
                      <a:pt x="190" y="157"/>
                    </a:lnTo>
                    <a:lnTo>
                      <a:pt x="181" y="163"/>
                    </a:lnTo>
                    <a:lnTo>
                      <a:pt x="171" y="166"/>
                    </a:lnTo>
                    <a:lnTo>
                      <a:pt x="171" y="166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A4A4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48"/>
              <p:cNvSpPr>
                <a:spLocks/>
              </p:cNvSpPr>
              <p:nvPr/>
            </p:nvSpPr>
            <p:spPr bwMode="auto">
              <a:xfrm>
                <a:off x="3216276" y="5083175"/>
                <a:ext cx="341313" cy="260350"/>
              </a:xfrm>
              <a:custGeom>
                <a:avLst/>
                <a:gdLst>
                  <a:gd name="T0" fmla="*/ 3 w 215"/>
                  <a:gd name="T1" fmla="*/ 0 h 164"/>
                  <a:gd name="T2" fmla="*/ 3 w 215"/>
                  <a:gd name="T3" fmla="*/ 0 h 164"/>
                  <a:gd name="T4" fmla="*/ 215 w 215"/>
                  <a:gd name="T5" fmla="*/ 0 h 164"/>
                  <a:gd name="T6" fmla="*/ 215 w 215"/>
                  <a:gd name="T7" fmla="*/ 0 h 164"/>
                  <a:gd name="T8" fmla="*/ 198 w 215"/>
                  <a:gd name="T9" fmla="*/ 140 h 164"/>
                  <a:gd name="T10" fmla="*/ 198 w 215"/>
                  <a:gd name="T11" fmla="*/ 140 h 164"/>
                  <a:gd name="T12" fmla="*/ 197 w 215"/>
                  <a:gd name="T13" fmla="*/ 145 h 164"/>
                  <a:gd name="T14" fmla="*/ 195 w 215"/>
                  <a:gd name="T15" fmla="*/ 149 h 164"/>
                  <a:gd name="T16" fmla="*/ 191 w 215"/>
                  <a:gd name="T17" fmla="*/ 153 h 164"/>
                  <a:gd name="T18" fmla="*/ 187 w 215"/>
                  <a:gd name="T19" fmla="*/ 157 h 164"/>
                  <a:gd name="T20" fmla="*/ 178 w 215"/>
                  <a:gd name="T21" fmla="*/ 163 h 164"/>
                  <a:gd name="T22" fmla="*/ 169 w 215"/>
                  <a:gd name="T23" fmla="*/ 164 h 164"/>
                  <a:gd name="T24" fmla="*/ 169 w 215"/>
                  <a:gd name="T25" fmla="*/ 164 h 164"/>
                  <a:gd name="T26" fmla="*/ 0 w 215"/>
                  <a:gd name="T27" fmla="*/ 138 h 164"/>
                  <a:gd name="T28" fmla="*/ 0 w 215"/>
                  <a:gd name="T29" fmla="*/ 138 h 164"/>
                  <a:gd name="T30" fmla="*/ 3 w 215"/>
                  <a:gd name="T31" fmla="*/ 0 h 164"/>
                  <a:gd name="T32" fmla="*/ 3 w 215"/>
                  <a:gd name="T33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15" h="164">
                    <a:moveTo>
                      <a:pt x="3" y="0"/>
                    </a:moveTo>
                    <a:lnTo>
                      <a:pt x="3" y="0"/>
                    </a:lnTo>
                    <a:lnTo>
                      <a:pt x="215" y="0"/>
                    </a:lnTo>
                    <a:lnTo>
                      <a:pt x="215" y="0"/>
                    </a:lnTo>
                    <a:lnTo>
                      <a:pt x="198" y="140"/>
                    </a:lnTo>
                    <a:lnTo>
                      <a:pt x="198" y="140"/>
                    </a:lnTo>
                    <a:lnTo>
                      <a:pt x="197" y="145"/>
                    </a:lnTo>
                    <a:lnTo>
                      <a:pt x="195" y="149"/>
                    </a:lnTo>
                    <a:lnTo>
                      <a:pt x="191" y="153"/>
                    </a:lnTo>
                    <a:lnTo>
                      <a:pt x="187" y="157"/>
                    </a:lnTo>
                    <a:lnTo>
                      <a:pt x="178" y="163"/>
                    </a:lnTo>
                    <a:lnTo>
                      <a:pt x="169" y="164"/>
                    </a:lnTo>
                    <a:lnTo>
                      <a:pt x="169" y="16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5A5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49"/>
              <p:cNvSpPr>
                <a:spLocks/>
              </p:cNvSpPr>
              <p:nvPr/>
            </p:nvSpPr>
            <p:spPr bwMode="auto">
              <a:xfrm>
                <a:off x="3222626" y="5083175"/>
                <a:ext cx="334963" cy="260350"/>
              </a:xfrm>
              <a:custGeom>
                <a:avLst/>
                <a:gdLst>
                  <a:gd name="T0" fmla="*/ 3 w 211"/>
                  <a:gd name="T1" fmla="*/ 0 h 164"/>
                  <a:gd name="T2" fmla="*/ 3 w 211"/>
                  <a:gd name="T3" fmla="*/ 0 h 164"/>
                  <a:gd name="T4" fmla="*/ 211 w 211"/>
                  <a:gd name="T5" fmla="*/ 0 h 164"/>
                  <a:gd name="T6" fmla="*/ 211 w 211"/>
                  <a:gd name="T7" fmla="*/ 0 h 164"/>
                  <a:gd name="T8" fmla="*/ 194 w 211"/>
                  <a:gd name="T9" fmla="*/ 140 h 164"/>
                  <a:gd name="T10" fmla="*/ 194 w 211"/>
                  <a:gd name="T11" fmla="*/ 140 h 164"/>
                  <a:gd name="T12" fmla="*/ 193 w 211"/>
                  <a:gd name="T13" fmla="*/ 145 h 164"/>
                  <a:gd name="T14" fmla="*/ 191 w 211"/>
                  <a:gd name="T15" fmla="*/ 149 h 164"/>
                  <a:gd name="T16" fmla="*/ 187 w 211"/>
                  <a:gd name="T17" fmla="*/ 153 h 164"/>
                  <a:gd name="T18" fmla="*/ 183 w 211"/>
                  <a:gd name="T19" fmla="*/ 157 h 164"/>
                  <a:gd name="T20" fmla="*/ 175 w 211"/>
                  <a:gd name="T21" fmla="*/ 161 h 164"/>
                  <a:gd name="T22" fmla="*/ 165 w 211"/>
                  <a:gd name="T23" fmla="*/ 164 h 164"/>
                  <a:gd name="T24" fmla="*/ 165 w 211"/>
                  <a:gd name="T25" fmla="*/ 164 h 164"/>
                  <a:gd name="T26" fmla="*/ 0 w 211"/>
                  <a:gd name="T27" fmla="*/ 137 h 164"/>
                  <a:gd name="T28" fmla="*/ 0 w 211"/>
                  <a:gd name="T29" fmla="*/ 137 h 164"/>
                  <a:gd name="T30" fmla="*/ 3 w 211"/>
                  <a:gd name="T31" fmla="*/ 0 h 164"/>
                  <a:gd name="T32" fmla="*/ 3 w 211"/>
                  <a:gd name="T33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11" h="164">
                    <a:moveTo>
                      <a:pt x="3" y="0"/>
                    </a:moveTo>
                    <a:lnTo>
                      <a:pt x="3" y="0"/>
                    </a:lnTo>
                    <a:lnTo>
                      <a:pt x="211" y="0"/>
                    </a:lnTo>
                    <a:lnTo>
                      <a:pt x="211" y="0"/>
                    </a:lnTo>
                    <a:lnTo>
                      <a:pt x="194" y="140"/>
                    </a:lnTo>
                    <a:lnTo>
                      <a:pt x="194" y="140"/>
                    </a:lnTo>
                    <a:lnTo>
                      <a:pt x="193" y="145"/>
                    </a:lnTo>
                    <a:lnTo>
                      <a:pt x="191" y="149"/>
                    </a:lnTo>
                    <a:lnTo>
                      <a:pt x="187" y="153"/>
                    </a:lnTo>
                    <a:lnTo>
                      <a:pt x="183" y="157"/>
                    </a:lnTo>
                    <a:lnTo>
                      <a:pt x="175" y="161"/>
                    </a:lnTo>
                    <a:lnTo>
                      <a:pt x="165" y="164"/>
                    </a:lnTo>
                    <a:lnTo>
                      <a:pt x="165" y="164"/>
                    </a:lnTo>
                    <a:lnTo>
                      <a:pt x="0" y="137"/>
                    </a:lnTo>
                    <a:lnTo>
                      <a:pt x="0" y="137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6A6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50"/>
              <p:cNvSpPr>
                <a:spLocks/>
              </p:cNvSpPr>
              <p:nvPr/>
            </p:nvSpPr>
            <p:spPr bwMode="auto">
              <a:xfrm>
                <a:off x="3228976" y="5083175"/>
                <a:ext cx="328613" cy="260350"/>
              </a:xfrm>
              <a:custGeom>
                <a:avLst/>
                <a:gdLst>
                  <a:gd name="T0" fmla="*/ 3 w 207"/>
                  <a:gd name="T1" fmla="*/ 0 h 164"/>
                  <a:gd name="T2" fmla="*/ 3 w 207"/>
                  <a:gd name="T3" fmla="*/ 0 h 164"/>
                  <a:gd name="T4" fmla="*/ 207 w 207"/>
                  <a:gd name="T5" fmla="*/ 0 h 164"/>
                  <a:gd name="T6" fmla="*/ 207 w 207"/>
                  <a:gd name="T7" fmla="*/ 0 h 164"/>
                  <a:gd name="T8" fmla="*/ 190 w 207"/>
                  <a:gd name="T9" fmla="*/ 140 h 164"/>
                  <a:gd name="T10" fmla="*/ 190 w 207"/>
                  <a:gd name="T11" fmla="*/ 140 h 164"/>
                  <a:gd name="T12" fmla="*/ 189 w 207"/>
                  <a:gd name="T13" fmla="*/ 145 h 164"/>
                  <a:gd name="T14" fmla="*/ 187 w 207"/>
                  <a:gd name="T15" fmla="*/ 149 h 164"/>
                  <a:gd name="T16" fmla="*/ 183 w 207"/>
                  <a:gd name="T17" fmla="*/ 153 h 164"/>
                  <a:gd name="T18" fmla="*/ 179 w 207"/>
                  <a:gd name="T19" fmla="*/ 156 h 164"/>
                  <a:gd name="T20" fmla="*/ 171 w 207"/>
                  <a:gd name="T21" fmla="*/ 161 h 164"/>
                  <a:gd name="T22" fmla="*/ 161 w 207"/>
                  <a:gd name="T23" fmla="*/ 164 h 164"/>
                  <a:gd name="T24" fmla="*/ 161 w 207"/>
                  <a:gd name="T25" fmla="*/ 164 h 164"/>
                  <a:gd name="T26" fmla="*/ 0 w 207"/>
                  <a:gd name="T27" fmla="*/ 136 h 164"/>
                  <a:gd name="T28" fmla="*/ 0 w 207"/>
                  <a:gd name="T29" fmla="*/ 136 h 164"/>
                  <a:gd name="T30" fmla="*/ 3 w 207"/>
                  <a:gd name="T31" fmla="*/ 0 h 164"/>
                  <a:gd name="T32" fmla="*/ 3 w 207"/>
                  <a:gd name="T33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7" h="164">
                    <a:moveTo>
                      <a:pt x="3" y="0"/>
                    </a:moveTo>
                    <a:lnTo>
                      <a:pt x="3" y="0"/>
                    </a:lnTo>
                    <a:lnTo>
                      <a:pt x="207" y="0"/>
                    </a:lnTo>
                    <a:lnTo>
                      <a:pt x="207" y="0"/>
                    </a:lnTo>
                    <a:lnTo>
                      <a:pt x="190" y="140"/>
                    </a:lnTo>
                    <a:lnTo>
                      <a:pt x="190" y="140"/>
                    </a:lnTo>
                    <a:lnTo>
                      <a:pt x="189" y="145"/>
                    </a:lnTo>
                    <a:lnTo>
                      <a:pt x="187" y="149"/>
                    </a:lnTo>
                    <a:lnTo>
                      <a:pt x="183" y="153"/>
                    </a:lnTo>
                    <a:lnTo>
                      <a:pt x="179" y="156"/>
                    </a:lnTo>
                    <a:lnTo>
                      <a:pt x="171" y="161"/>
                    </a:lnTo>
                    <a:lnTo>
                      <a:pt x="161" y="164"/>
                    </a:lnTo>
                    <a:lnTo>
                      <a:pt x="161" y="164"/>
                    </a:lnTo>
                    <a:lnTo>
                      <a:pt x="0" y="136"/>
                    </a:lnTo>
                    <a:lnTo>
                      <a:pt x="0" y="136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6A6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51"/>
              <p:cNvSpPr>
                <a:spLocks/>
              </p:cNvSpPr>
              <p:nvPr/>
            </p:nvSpPr>
            <p:spPr bwMode="auto">
              <a:xfrm>
                <a:off x="3235326" y="5083175"/>
                <a:ext cx="322263" cy="260350"/>
              </a:xfrm>
              <a:custGeom>
                <a:avLst/>
                <a:gdLst>
                  <a:gd name="T0" fmla="*/ 3 w 203"/>
                  <a:gd name="T1" fmla="*/ 0 h 164"/>
                  <a:gd name="T2" fmla="*/ 3 w 203"/>
                  <a:gd name="T3" fmla="*/ 0 h 164"/>
                  <a:gd name="T4" fmla="*/ 203 w 203"/>
                  <a:gd name="T5" fmla="*/ 0 h 164"/>
                  <a:gd name="T6" fmla="*/ 203 w 203"/>
                  <a:gd name="T7" fmla="*/ 0 h 164"/>
                  <a:gd name="T8" fmla="*/ 186 w 203"/>
                  <a:gd name="T9" fmla="*/ 140 h 164"/>
                  <a:gd name="T10" fmla="*/ 186 w 203"/>
                  <a:gd name="T11" fmla="*/ 140 h 164"/>
                  <a:gd name="T12" fmla="*/ 185 w 203"/>
                  <a:gd name="T13" fmla="*/ 145 h 164"/>
                  <a:gd name="T14" fmla="*/ 183 w 203"/>
                  <a:gd name="T15" fmla="*/ 149 h 164"/>
                  <a:gd name="T16" fmla="*/ 179 w 203"/>
                  <a:gd name="T17" fmla="*/ 153 h 164"/>
                  <a:gd name="T18" fmla="*/ 176 w 203"/>
                  <a:gd name="T19" fmla="*/ 156 h 164"/>
                  <a:gd name="T20" fmla="*/ 167 w 203"/>
                  <a:gd name="T21" fmla="*/ 161 h 164"/>
                  <a:gd name="T22" fmla="*/ 157 w 203"/>
                  <a:gd name="T23" fmla="*/ 164 h 164"/>
                  <a:gd name="T24" fmla="*/ 157 w 203"/>
                  <a:gd name="T25" fmla="*/ 164 h 164"/>
                  <a:gd name="T26" fmla="*/ 0 w 203"/>
                  <a:gd name="T27" fmla="*/ 134 h 164"/>
                  <a:gd name="T28" fmla="*/ 0 w 203"/>
                  <a:gd name="T29" fmla="*/ 134 h 164"/>
                  <a:gd name="T30" fmla="*/ 3 w 203"/>
                  <a:gd name="T31" fmla="*/ 0 h 164"/>
                  <a:gd name="T32" fmla="*/ 3 w 203"/>
                  <a:gd name="T33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3" h="164">
                    <a:moveTo>
                      <a:pt x="3" y="0"/>
                    </a:moveTo>
                    <a:lnTo>
                      <a:pt x="3" y="0"/>
                    </a:lnTo>
                    <a:lnTo>
                      <a:pt x="203" y="0"/>
                    </a:lnTo>
                    <a:lnTo>
                      <a:pt x="203" y="0"/>
                    </a:lnTo>
                    <a:lnTo>
                      <a:pt x="186" y="140"/>
                    </a:lnTo>
                    <a:lnTo>
                      <a:pt x="186" y="140"/>
                    </a:lnTo>
                    <a:lnTo>
                      <a:pt x="185" y="145"/>
                    </a:lnTo>
                    <a:lnTo>
                      <a:pt x="183" y="149"/>
                    </a:lnTo>
                    <a:lnTo>
                      <a:pt x="179" y="153"/>
                    </a:lnTo>
                    <a:lnTo>
                      <a:pt x="176" y="156"/>
                    </a:lnTo>
                    <a:lnTo>
                      <a:pt x="167" y="161"/>
                    </a:lnTo>
                    <a:lnTo>
                      <a:pt x="157" y="164"/>
                    </a:lnTo>
                    <a:lnTo>
                      <a:pt x="157" y="164"/>
                    </a:lnTo>
                    <a:lnTo>
                      <a:pt x="0" y="134"/>
                    </a:lnTo>
                    <a:lnTo>
                      <a:pt x="0" y="134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7A7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52"/>
              <p:cNvSpPr>
                <a:spLocks/>
              </p:cNvSpPr>
              <p:nvPr/>
            </p:nvSpPr>
            <p:spPr bwMode="auto">
              <a:xfrm>
                <a:off x="3240088" y="5083175"/>
                <a:ext cx="317500" cy="260350"/>
              </a:xfrm>
              <a:custGeom>
                <a:avLst/>
                <a:gdLst>
                  <a:gd name="T0" fmla="*/ 3 w 200"/>
                  <a:gd name="T1" fmla="*/ 0 h 164"/>
                  <a:gd name="T2" fmla="*/ 3 w 200"/>
                  <a:gd name="T3" fmla="*/ 0 h 164"/>
                  <a:gd name="T4" fmla="*/ 200 w 200"/>
                  <a:gd name="T5" fmla="*/ 0 h 164"/>
                  <a:gd name="T6" fmla="*/ 200 w 200"/>
                  <a:gd name="T7" fmla="*/ 0 h 164"/>
                  <a:gd name="T8" fmla="*/ 183 w 200"/>
                  <a:gd name="T9" fmla="*/ 140 h 164"/>
                  <a:gd name="T10" fmla="*/ 183 w 200"/>
                  <a:gd name="T11" fmla="*/ 140 h 164"/>
                  <a:gd name="T12" fmla="*/ 182 w 200"/>
                  <a:gd name="T13" fmla="*/ 145 h 164"/>
                  <a:gd name="T14" fmla="*/ 180 w 200"/>
                  <a:gd name="T15" fmla="*/ 149 h 164"/>
                  <a:gd name="T16" fmla="*/ 176 w 200"/>
                  <a:gd name="T17" fmla="*/ 153 h 164"/>
                  <a:gd name="T18" fmla="*/ 173 w 200"/>
                  <a:gd name="T19" fmla="*/ 156 h 164"/>
                  <a:gd name="T20" fmla="*/ 164 w 200"/>
                  <a:gd name="T21" fmla="*/ 161 h 164"/>
                  <a:gd name="T22" fmla="*/ 156 w 200"/>
                  <a:gd name="T23" fmla="*/ 164 h 164"/>
                  <a:gd name="T24" fmla="*/ 156 w 200"/>
                  <a:gd name="T25" fmla="*/ 164 h 164"/>
                  <a:gd name="T26" fmla="*/ 0 w 200"/>
                  <a:gd name="T27" fmla="*/ 134 h 164"/>
                  <a:gd name="T28" fmla="*/ 0 w 200"/>
                  <a:gd name="T29" fmla="*/ 134 h 164"/>
                  <a:gd name="T30" fmla="*/ 3 w 200"/>
                  <a:gd name="T31" fmla="*/ 0 h 164"/>
                  <a:gd name="T32" fmla="*/ 3 w 200"/>
                  <a:gd name="T33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0" h="164">
                    <a:moveTo>
                      <a:pt x="3" y="0"/>
                    </a:moveTo>
                    <a:lnTo>
                      <a:pt x="3" y="0"/>
                    </a:lnTo>
                    <a:lnTo>
                      <a:pt x="200" y="0"/>
                    </a:lnTo>
                    <a:lnTo>
                      <a:pt x="200" y="0"/>
                    </a:lnTo>
                    <a:lnTo>
                      <a:pt x="183" y="140"/>
                    </a:lnTo>
                    <a:lnTo>
                      <a:pt x="183" y="140"/>
                    </a:lnTo>
                    <a:lnTo>
                      <a:pt x="182" y="145"/>
                    </a:lnTo>
                    <a:lnTo>
                      <a:pt x="180" y="149"/>
                    </a:lnTo>
                    <a:lnTo>
                      <a:pt x="176" y="153"/>
                    </a:lnTo>
                    <a:lnTo>
                      <a:pt x="173" y="156"/>
                    </a:lnTo>
                    <a:lnTo>
                      <a:pt x="164" y="161"/>
                    </a:lnTo>
                    <a:lnTo>
                      <a:pt x="156" y="164"/>
                    </a:lnTo>
                    <a:lnTo>
                      <a:pt x="156" y="164"/>
                    </a:lnTo>
                    <a:lnTo>
                      <a:pt x="0" y="134"/>
                    </a:lnTo>
                    <a:lnTo>
                      <a:pt x="0" y="134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7A7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53"/>
              <p:cNvSpPr>
                <a:spLocks/>
              </p:cNvSpPr>
              <p:nvPr/>
            </p:nvSpPr>
            <p:spPr bwMode="auto">
              <a:xfrm>
                <a:off x="3246438" y="5083175"/>
                <a:ext cx="311150" cy="260350"/>
              </a:xfrm>
              <a:custGeom>
                <a:avLst/>
                <a:gdLst>
                  <a:gd name="T0" fmla="*/ 3 w 196"/>
                  <a:gd name="T1" fmla="*/ 0 h 164"/>
                  <a:gd name="T2" fmla="*/ 3 w 196"/>
                  <a:gd name="T3" fmla="*/ 0 h 164"/>
                  <a:gd name="T4" fmla="*/ 196 w 196"/>
                  <a:gd name="T5" fmla="*/ 0 h 164"/>
                  <a:gd name="T6" fmla="*/ 196 w 196"/>
                  <a:gd name="T7" fmla="*/ 0 h 164"/>
                  <a:gd name="T8" fmla="*/ 179 w 196"/>
                  <a:gd name="T9" fmla="*/ 140 h 164"/>
                  <a:gd name="T10" fmla="*/ 179 w 196"/>
                  <a:gd name="T11" fmla="*/ 140 h 164"/>
                  <a:gd name="T12" fmla="*/ 178 w 196"/>
                  <a:gd name="T13" fmla="*/ 145 h 164"/>
                  <a:gd name="T14" fmla="*/ 176 w 196"/>
                  <a:gd name="T15" fmla="*/ 149 h 164"/>
                  <a:gd name="T16" fmla="*/ 172 w 196"/>
                  <a:gd name="T17" fmla="*/ 153 h 164"/>
                  <a:gd name="T18" fmla="*/ 169 w 196"/>
                  <a:gd name="T19" fmla="*/ 156 h 164"/>
                  <a:gd name="T20" fmla="*/ 160 w 196"/>
                  <a:gd name="T21" fmla="*/ 161 h 164"/>
                  <a:gd name="T22" fmla="*/ 152 w 196"/>
                  <a:gd name="T23" fmla="*/ 164 h 164"/>
                  <a:gd name="T24" fmla="*/ 152 w 196"/>
                  <a:gd name="T25" fmla="*/ 164 h 164"/>
                  <a:gd name="T26" fmla="*/ 0 w 196"/>
                  <a:gd name="T27" fmla="*/ 133 h 164"/>
                  <a:gd name="T28" fmla="*/ 0 w 196"/>
                  <a:gd name="T29" fmla="*/ 133 h 164"/>
                  <a:gd name="T30" fmla="*/ 3 w 196"/>
                  <a:gd name="T31" fmla="*/ 0 h 164"/>
                  <a:gd name="T32" fmla="*/ 3 w 196"/>
                  <a:gd name="T33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6" h="164">
                    <a:moveTo>
                      <a:pt x="3" y="0"/>
                    </a:moveTo>
                    <a:lnTo>
                      <a:pt x="3" y="0"/>
                    </a:lnTo>
                    <a:lnTo>
                      <a:pt x="196" y="0"/>
                    </a:lnTo>
                    <a:lnTo>
                      <a:pt x="196" y="0"/>
                    </a:lnTo>
                    <a:lnTo>
                      <a:pt x="179" y="140"/>
                    </a:lnTo>
                    <a:lnTo>
                      <a:pt x="179" y="140"/>
                    </a:lnTo>
                    <a:lnTo>
                      <a:pt x="178" y="145"/>
                    </a:lnTo>
                    <a:lnTo>
                      <a:pt x="176" y="149"/>
                    </a:lnTo>
                    <a:lnTo>
                      <a:pt x="172" y="153"/>
                    </a:lnTo>
                    <a:lnTo>
                      <a:pt x="169" y="156"/>
                    </a:lnTo>
                    <a:lnTo>
                      <a:pt x="160" y="161"/>
                    </a:lnTo>
                    <a:lnTo>
                      <a:pt x="152" y="164"/>
                    </a:lnTo>
                    <a:lnTo>
                      <a:pt x="152" y="164"/>
                    </a:lnTo>
                    <a:lnTo>
                      <a:pt x="0" y="133"/>
                    </a:lnTo>
                    <a:lnTo>
                      <a:pt x="0" y="133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8A8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54"/>
              <p:cNvSpPr>
                <a:spLocks/>
              </p:cNvSpPr>
              <p:nvPr/>
            </p:nvSpPr>
            <p:spPr bwMode="auto">
              <a:xfrm>
                <a:off x="3252788" y="5083175"/>
                <a:ext cx="304800" cy="260350"/>
              </a:xfrm>
              <a:custGeom>
                <a:avLst/>
                <a:gdLst>
                  <a:gd name="T0" fmla="*/ 3 w 192"/>
                  <a:gd name="T1" fmla="*/ 0 h 164"/>
                  <a:gd name="T2" fmla="*/ 3 w 192"/>
                  <a:gd name="T3" fmla="*/ 0 h 164"/>
                  <a:gd name="T4" fmla="*/ 192 w 192"/>
                  <a:gd name="T5" fmla="*/ 0 h 164"/>
                  <a:gd name="T6" fmla="*/ 192 w 192"/>
                  <a:gd name="T7" fmla="*/ 0 h 164"/>
                  <a:gd name="T8" fmla="*/ 175 w 192"/>
                  <a:gd name="T9" fmla="*/ 140 h 164"/>
                  <a:gd name="T10" fmla="*/ 175 w 192"/>
                  <a:gd name="T11" fmla="*/ 140 h 164"/>
                  <a:gd name="T12" fmla="*/ 174 w 192"/>
                  <a:gd name="T13" fmla="*/ 145 h 164"/>
                  <a:gd name="T14" fmla="*/ 172 w 192"/>
                  <a:gd name="T15" fmla="*/ 149 h 164"/>
                  <a:gd name="T16" fmla="*/ 169 w 192"/>
                  <a:gd name="T17" fmla="*/ 153 h 164"/>
                  <a:gd name="T18" fmla="*/ 165 w 192"/>
                  <a:gd name="T19" fmla="*/ 156 h 164"/>
                  <a:gd name="T20" fmla="*/ 157 w 192"/>
                  <a:gd name="T21" fmla="*/ 161 h 164"/>
                  <a:gd name="T22" fmla="*/ 148 w 192"/>
                  <a:gd name="T23" fmla="*/ 164 h 164"/>
                  <a:gd name="T24" fmla="*/ 148 w 192"/>
                  <a:gd name="T25" fmla="*/ 164 h 164"/>
                  <a:gd name="T26" fmla="*/ 0 w 192"/>
                  <a:gd name="T27" fmla="*/ 132 h 164"/>
                  <a:gd name="T28" fmla="*/ 0 w 192"/>
                  <a:gd name="T29" fmla="*/ 132 h 164"/>
                  <a:gd name="T30" fmla="*/ 3 w 192"/>
                  <a:gd name="T31" fmla="*/ 0 h 164"/>
                  <a:gd name="T32" fmla="*/ 3 w 192"/>
                  <a:gd name="T33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2" h="164">
                    <a:moveTo>
                      <a:pt x="3" y="0"/>
                    </a:moveTo>
                    <a:lnTo>
                      <a:pt x="3" y="0"/>
                    </a:lnTo>
                    <a:lnTo>
                      <a:pt x="192" y="0"/>
                    </a:lnTo>
                    <a:lnTo>
                      <a:pt x="192" y="0"/>
                    </a:lnTo>
                    <a:lnTo>
                      <a:pt x="175" y="140"/>
                    </a:lnTo>
                    <a:lnTo>
                      <a:pt x="175" y="140"/>
                    </a:lnTo>
                    <a:lnTo>
                      <a:pt x="174" y="145"/>
                    </a:lnTo>
                    <a:lnTo>
                      <a:pt x="172" y="149"/>
                    </a:lnTo>
                    <a:lnTo>
                      <a:pt x="169" y="153"/>
                    </a:lnTo>
                    <a:lnTo>
                      <a:pt x="165" y="156"/>
                    </a:lnTo>
                    <a:lnTo>
                      <a:pt x="157" y="161"/>
                    </a:lnTo>
                    <a:lnTo>
                      <a:pt x="148" y="164"/>
                    </a:lnTo>
                    <a:lnTo>
                      <a:pt x="148" y="164"/>
                    </a:lnTo>
                    <a:lnTo>
                      <a:pt x="0" y="132"/>
                    </a:lnTo>
                    <a:lnTo>
                      <a:pt x="0" y="132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9A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55"/>
              <p:cNvSpPr>
                <a:spLocks/>
              </p:cNvSpPr>
              <p:nvPr/>
            </p:nvSpPr>
            <p:spPr bwMode="auto">
              <a:xfrm>
                <a:off x="3259138" y="5083175"/>
                <a:ext cx="298450" cy="260350"/>
              </a:xfrm>
              <a:custGeom>
                <a:avLst/>
                <a:gdLst>
                  <a:gd name="T0" fmla="*/ 3 w 188"/>
                  <a:gd name="T1" fmla="*/ 0 h 164"/>
                  <a:gd name="T2" fmla="*/ 3 w 188"/>
                  <a:gd name="T3" fmla="*/ 0 h 164"/>
                  <a:gd name="T4" fmla="*/ 188 w 188"/>
                  <a:gd name="T5" fmla="*/ 0 h 164"/>
                  <a:gd name="T6" fmla="*/ 188 w 188"/>
                  <a:gd name="T7" fmla="*/ 0 h 164"/>
                  <a:gd name="T8" fmla="*/ 171 w 188"/>
                  <a:gd name="T9" fmla="*/ 140 h 164"/>
                  <a:gd name="T10" fmla="*/ 171 w 188"/>
                  <a:gd name="T11" fmla="*/ 140 h 164"/>
                  <a:gd name="T12" fmla="*/ 170 w 188"/>
                  <a:gd name="T13" fmla="*/ 145 h 164"/>
                  <a:gd name="T14" fmla="*/ 168 w 188"/>
                  <a:gd name="T15" fmla="*/ 149 h 164"/>
                  <a:gd name="T16" fmla="*/ 165 w 188"/>
                  <a:gd name="T17" fmla="*/ 153 h 164"/>
                  <a:gd name="T18" fmla="*/ 161 w 188"/>
                  <a:gd name="T19" fmla="*/ 156 h 164"/>
                  <a:gd name="T20" fmla="*/ 153 w 188"/>
                  <a:gd name="T21" fmla="*/ 161 h 164"/>
                  <a:gd name="T22" fmla="*/ 144 w 188"/>
                  <a:gd name="T23" fmla="*/ 164 h 164"/>
                  <a:gd name="T24" fmla="*/ 144 w 188"/>
                  <a:gd name="T25" fmla="*/ 164 h 164"/>
                  <a:gd name="T26" fmla="*/ 0 w 188"/>
                  <a:gd name="T27" fmla="*/ 130 h 164"/>
                  <a:gd name="T28" fmla="*/ 0 w 188"/>
                  <a:gd name="T29" fmla="*/ 130 h 164"/>
                  <a:gd name="T30" fmla="*/ 3 w 188"/>
                  <a:gd name="T31" fmla="*/ 0 h 164"/>
                  <a:gd name="T32" fmla="*/ 3 w 188"/>
                  <a:gd name="T33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8" h="164">
                    <a:moveTo>
                      <a:pt x="3" y="0"/>
                    </a:moveTo>
                    <a:lnTo>
                      <a:pt x="3" y="0"/>
                    </a:lnTo>
                    <a:lnTo>
                      <a:pt x="188" y="0"/>
                    </a:lnTo>
                    <a:lnTo>
                      <a:pt x="188" y="0"/>
                    </a:lnTo>
                    <a:lnTo>
                      <a:pt x="171" y="140"/>
                    </a:lnTo>
                    <a:lnTo>
                      <a:pt x="171" y="140"/>
                    </a:lnTo>
                    <a:lnTo>
                      <a:pt x="170" y="145"/>
                    </a:lnTo>
                    <a:lnTo>
                      <a:pt x="168" y="149"/>
                    </a:lnTo>
                    <a:lnTo>
                      <a:pt x="165" y="153"/>
                    </a:lnTo>
                    <a:lnTo>
                      <a:pt x="161" y="156"/>
                    </a:lnTo>
                    <a:lnTo>
                      <a:pt x="153" y="161"/>
                    </a:lnTo>
                    <a:lnTo>
                      <a:pt x="144" y="164"/>
                    </a:lnTo>
                    <a:lnTo>
                      <a:pt x="144" y="164"/>
                    </a:lnTo>
                    <a:lnTo>
                      <a:pt x="0" y="130"/>
                    </a:lnTo>
                    <a:lnTo>
                      <a:pt x="0" y="13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9A9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56"/>
              <p:cNvSpPr>
                <a:spLocks/>
              </p:cNvSpPr>
              <p:nvPr/>
            </p:nvSpPr>
            <p:spPr bwMode="auto">
              <a:xfrm>
                <a:off x="3265488" y="5083175"/>
                <a:ext cx="292100" cy="260350"/>
              </a:xfrm>
              <a:custGeom>
                <a:avLst/>
                <a:gdLst>
                  <a:gd name="T0" fmla="*/ 3 w 184"/>
                  <a:gd name="T1" fmla="*/ 0 h 164"/>
                  <a:gd name="T2" fmla="*/ 3 w 184"/>
                  <a:gd name="T3" fmla="*/ 0 h 164"/>
                  <a:gd name="T4" fmla="*/ 184 w 184"/>
                  <a:gd name="T5" fmla="*/ 0 h 164"/>
                  <a:gd name="T6" fmla="*/ 184 w 184"/>
                  <a:gd name="T7" fmla="*/ 0 h 164"/>
                  <a:gd name="T8" fmla="*/ 167 w 184"/>
                  <a:gd name="T9" fmla="*/ 140 h 164"/>
                  <a:gd name="T10" fmla="*/ 167 w 184"/>
                  <a:gd name="T11" fmla="*/ 140 h 164"/>
                  <a:gd name="T12" fmla="*/ 166 w 184"/>
                  <a:gd name="T13" fmla="*/ 145 h 164"/>
                  <a:gd name="T14" fmla="*/ 164 w 184"/>
                  <a:gd name="T15" fmla="*/ 149 h 164"/>
                  <a:gd name="T16" fmla="*/ 157 w 184"/>
                  <a:gd name="T17" fmla="*/ 156 h 164"/>
                  <a:gd name="T18" fmla="*/ 149 w 184"/>
                  <a:gd name="T19" fmla="*/ 161 h 164"/>
                  <a:gd name="T20" fmla="*/ 141 w 184"/>
                  <a:gd name="T21" fmla="*/ 164 h 164"/>
                  <a:gd name="T22" fmla="*/ 141 w 184"/>
                  <a:gd name="T23" fmla="*/ 164 h 164"/>
                  <a:gd name="T24" fmla="*/ 0 w 184"/>
                  <a:gd name="T25" fmla="*/ 129 h 164"/>
                  <a:gd name="T26" fmla="*/ 0 w 184"/>
                  <a:gd name="T27" fmla="*/ 129 h 164"/>
                  <a:gd name="T28" fmla="*/ 3 w 184"/>
                  <a:gd name="T29" fmla="*/ 0 h 164"/>
                  <a:gd name="T30" fmla="*/ 3 w 184"/>
                  <a:gd name="T3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4" h="164">
                    <a:moveTo>
                      <a:pt x="3" y="0"/>
                    </a:moveTo>
                    <a:lnTo>
                      <a:pt x="3" y="0"/>
                    </a:lnTo>
                    <a:lnTo>
                      <a:pt x="184" y="0"/>
                    </a:lnTo>
                    <a:lnTo>
                      <a:pt x="184" y="0"/>
                    </a:lnTo>
                    <a:lnTo>
                      <a:pt x="167" y="140"/>
                    </a:lnTo>
                    <a:lnTo>
                      <a:pt x="167" y="140"/>
                    </a:lnTo>
                    <a:lnTo>
                      <a:pt x="166" y="145"/>
                    </a:lnTo>
                    <a:lnTo>
                      <a:pt x="164" y="149"/>
                    </a:lnTo>
                    <a:lnTo>
                      <a:pt x="157" y="156"/>
                    </a:lnTo>
                    <a:lnTo>
                      <a:pt x="149" y="161"/>
                    </a:lnTo>
                    <a:lnTo>
                      <a:pt x="141" y="164"/>
                    </a:lnTo>
                    <a:lnTo>
                      <a:pt x="141" y="164"/>
                    </a:lnTo>
                    <a:lnTo>
                      <a:pt x="0" y="129"/>
                    </a:lnTo>
                    <a:lnTo>
                      <a:pt x="0" y="129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AA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57"/>
              <p:cNvSpPr>
                <a:spLocks/>
              </p:cNvSpPr>
              <p:nvPr/>
            </p:nvSpPr>
            <p:spPr bwMode="auto">
              <a:xfrm>
                <a:off x="3270251" y="5083175"/>
                <a:ext cx="287338" cy="260350"/>
              </a:xfrm>
              <a:custGeom>
                <a:avLst/>
                <a:gdLst>
                  <a:gd name="T0" fmla="*/ 4 w 181"/>
                  <a:gd name="T1" fmla="*/ 0 h 164"/>
                  <a:gd name="T2" fmla="*/ 4 w 181"/>
                  <a:gd name="T3" fmla="*/ 0 h 164"/>
                  <a:gd name="T4" fmla="*/ 181 w 181"/>
                  <a:gd name="T5" fmla="*/ 0 h 164"/>
                  <a:gd name="T6" fmla="*/ 181 w 181"/>
                  <a:gd name="T7" fmla="*/ 0 h 164"/>
                  <a:gd name="T8" fmla="*/ 164 w 181"/>
                  <a:gd name="T9" fmla="*/ 140 h 164"/>
                  <a:gd name="T10" fmla="*/ 164 w 181"/>
                  <a:gd name="T11" fmla="*/ 140 h 164"/>
                  <a:gd name="T12" fmla="*/ 163 w 181"/>
                  <a:gd name="T13" fmla="*/ 145 h 164"/>
                  <a:gd name="T14" fmla="*/ 161 w 181"/>
                  <a:gd name="T15" fmla="*/ 149 h 164"/>
                  <a:gd name="T16" fmla="*/ 154 w 181"/>
                  <a:gd name="T17" fmla="*/ 156 h 164"/>
                  <a:gd name="T18" fmla="*/ 146 w 181"/>
                  <a:gd name="T19" fmla="*/ 160 h 164"/>
                  <a:gd name="T20" fmla="*/ 138 w 181"/>
                  <a:gd name="T21" fmla="*/ 164 h 164"/>
                  <a:gd name="T22" fmla="*/ 138 w 181"/>
                  <a:gd name="T23" fmla="*/ 164 h 164"/>
                  <a:gd name="T24" fmla="*/ 0 w 181"/>
                  <a:gd name="T25" fmla="*/ 128 h 164"/>
                  <a:gd name="T26" fmla="*/ 0 w 181"/>
                  <a:gd name="T27" fmla="*/ 128 h 164"/>
                  <a:gd name="T28" fmla="*/ 4 w 181"/>
                  <a:gd name="T29" fmla="*/ 0 h 164"/>
                  <a:gd name="T30" fmla="*/ 4 w 181"/>
                  <a:gd name="T3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1" h="164">
                    <a:moveTo>
                      <a:pt x="4" y="0"/>
                    </a:moveTo>
                    <a:lnTo>
                      <a:pt x="4" y="0"/>
                    </a:lnTo>
                    <a:lnTo>
                      <a:pt x="181" y="0"/>
                    </a:lnTo>
                    <a:lnTo>
                      <a:pt x="181" y="0"/>
                    </a:lnTo>
                    <a:lnTo>
                      <a:pt x="164" y="140"/>
                    </a:lnTo>
                    <a:lnTo>
                      <a:pt x="164" y="140"/>
                    </a:lnTo>
                    <a:lnTo>
                      <a:pt x="163" y="145"/>
                    </a:lnTo>
                    <a:lnTo>
                      <a:pt x="161" y="149"/>
                    </a:lnTo>
                    <a:lnTo>
                      <a:pt x="154" y="156"/>
                    </a:lnTo>
                    <a:lnTo>
                      <a:pt x="146" y="160"/>
                    </a:lnTo>
                    <a:lnTo>
                      <a:pt x="138" y="164"/>
                    </a:lnTo>
                    <a:lnTo>
                      <a:pt x="138" y="164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AAAA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58"/>
              <p:cNvSpPr>
                <a:spLocks/>
              </p:cNvSpPr>
              <p:nvPr/>
            </p:nvSpPr>
            <p:spPr bwMode="auto">
              <a:xfrm>
                <a:off x="3276601" y="5083175"/>
                <a:ext cx="280988" cy="258763"/>
              </a:xfrm>
              <a:custGeom>
                <a:avLst/>
                <a:gdLst>
                  <a:gd name="T0" fmla="*/ 4 w 177"/>
                  <a:gd name="T1" fmla="*/ 0 h 163"/>
                  <a:gd name="T2" fmla="*/ 4 w 177"/>
                  <a:gd name="T3" fmla="*/ 0 h 163"/>
                  <a:gd name="T4" fmla="*/ 177 w 177"/>
                  <a:gd name="T5" fmla="*/ 0 h 163"/>
                  <a:gd name="T6" fmla="*/ 177 w 177"/>
                  <a:gd name="T7" fmla="*/ 0 h 163"/>
                  <a:gd name="T8" fmla="*/ 160 w 177"/>
                  <a:gd name="T9" fmla="*/ 140 h 163"/>
                  <a:gd name="T10" fmla="*/ 160 w 177"/>
                  <a:gd name="T11" fmla="*/ 140 h 163"/>
                  <a:gd name="T12" fmla="*/ 159 w 177"/>
                  <a:gd name="T13" fmla="*/ 145 h 163"/>
                  <a:gd name="T14" fmla="*/ 157 w 177"/>
                  <a:gd name="T15" fmla="*/ 149 h 163"/>
                  <a:gd name="T16" fmla="*/ 150 w 177"/>
                  <a:gd name="T17" fmla="*/ 156 h 163"/>
                  <a:gd name="T18" fmla="*/ 142 w 177"/>
                  <a:gd name="T19" fmla="*/ 160 h 163"/>
                  <a:gd name="T20" fmla="*/ 134 w 177"/>
                  <a:gd name="T21" fmla="*/ 163 h 163"/>
                  <a:gd name="T22" fmla="*/ 134 w 177"/>
                  <a:gd name="T23" fmla="*/ 163 h 163"/>
                  <a:gd name="T24" fmla="*/ 0 w 177"/>
                  <a:gd name="T25" fmla="*/ 128 h 163"/>
                  <a:gd name="T26" fmla="*/ 0 w 177"/>
                  <a:gd name="T27" fmla="*/ 128 h 163"/>
                  <a:gd name="T28" fmla="*/ 4 w 177"/>
                  <a:gd name="T29" fmla="*/ 0 h 163"/>
                  <a:gd name="T30" fmla="*/ 4 w 177"/>
                  <a:gd name="T31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7" h="163">
                    <a:moveTo>
                      <a:pt x="4" y="0"/>
                    </a:moveTo>
                    <a:lnTo>
                      <a:pt x="4" y="0"/>
                    </a:lnTo>
                    <a:lnTo>
                      <a:pt x="177" y="0"/>
                    </a:lnTo>
                    <a:lnTo>
                      <a:pt x="177" y="0"/>
                    </a:lnTo>
                    <a:lnTo>
                      <a:pt x="160" y="140"/>
                    </a:lnTo>
                    <a:lnTo>
                      <a:pt x="160" y="140"/>
                    </a:lnTo>
                    <a:lnTo>
                      <a:pt x="159" y="145"/>
                    </a:lnTo>
                    <a:lnTo>
                      <a:pt x="157" y="149"/>
                    </a:lnTo>
                    <a:lnTo>
                      <a:pt x="150" y="156"/>
                    </a:lnTo>
                    <a:lnTo>
                      <a:pt x="142" y="160"/>
                    </a:lnTo>
                    <a:lnTo>
                      <a:pt x="134" y="163"/>
                    </a:lnTo>
                    <a:lnTo>
                      <a:pt x="134" y="163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ABAB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59"/>
              <p:cNvSpPr>
                <a:spLocks/>
              </p:cNvSpPr>
              <p:nvPr/>
            </p:nvSpPr>
            <p:spPr bwMode="auto">
              <a:xfrm>
                <a:off x="3282951" y="5083175"/>
                <a:ext cx="274638" cy="258763"/>
              </a:xfrm>
              <a:custGeom>
                <a:avLst/>
                <a:gdLst>
                  <a:gd name="T0" fmla="*/ 3 w 173"/>
                  <a:gd name="T1" fmla="*/ 0 h 163"/>
                  <a:gd name="T2" fmla="*/ 3 w 173"/>
                  <a:gd name="T3" fmla="*/ 0 h 163"/>
                  <a:gd name="T4" fmla="*/ 173 w 173"/>
                  <a:gd name="T5" fmla="*/ 0 h 163"/>
                  <a:gd name="T6" fmla="*/ 173 w 173"/>
                  <a:gd name="T7" fmla="*/ 0 h 163"/>
                  <a:gd name="T8" fmla="*/ 156 w 173"/>
                  <a:gd name="T9" fmla="*/ 140 h 163"/>
                  <a:gd name="T10" fmla="*/ 156 w 173"/>
                  <a:gd name="T11" fmla="*/ 140 h 163"/>
                  <a:gd name="T12" fmla="*/ 155 w 173"/>
                  <a:gd name="T13" fmla="*/ 145 h 163"/>
                  <a:gd name="T14" fmla="*/ 153 w 173"/>
                  <a:gd name="T15" fmla="*/ 149 h 163"/>
                  <a:gd name="T16" fmla="*/ 146 w 173"/>
                  <a:gd name="T17" fmla="*/ 156 h 163"/>
                  <a:gd name="T18" fmla="*/ 140 w 173"/>
                  <a:gd name="T19" fmla="*/ 160 h 163"/>
                  <a:gd name="T20" fmla="*/ 132 w 173"/>
                  <a:gd name="T21" fmla="*/ 163 h 163"/>
                  <a:gd name="T22" fmla="*/ 132 w 173"/>
                  <a:gd name="T23" fmla="*/ 163 h 163"/>
                  <a:gd name="T24" fmla="*/ 0 w 173"/>
                  <a:gd name="T25" fmla="*/ 126 h 163"/>
                  <a:gd name="T26" fmla="*/ 0 w 173"/>
                  <a:gd name="T27" fmla="*/ 126 h 163"/>
                  <a:gd name="T28" fmla="*/ 3 w 173"/>
                  <a:gd name="T29" fmla="*/ 0 h 163"/>
                  <a:gd name="T30" fmla="*/ 3 w 173"/>
                  <a:gd name="T31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3" h="163">
                    <a:moveTo>
                      <a:pt x="3" y="0"/>
                    </a:moveTo>
                    <a:lnTo>
                      <a:pt x="3" y="0"/>
                    </a:lnTo>
                    <a:lnTo>
                      <a:pt x="173" y="0"/>
                    </a:lnTo>
                    <a:lnTo>
                      <a:pt x="173" y="0"/>
                    </a:lnTo>
                    <a:lnTo>
                      <a:pt x="156" y="140"/>
                    </a:lnTo>
                    <a:lnTo>
                      <a:pt x="156" y="140"/>
                    </a:lnTo>
                    <a:lnTo>
                      <a:pt x="155" y="145"/>
                    </a:lnTo>
                    <a:lnTo>
                      <a:pt x="153" y="149"/>
                    </a:lnTo>
                    <a:lnTo>
                      <a:pt x="146" y="156"/>
                    </a:lnTo>
                    <a:lnTo>
                      <a:pt x="140" y="160"/>
                    </a:lnTo>
                    <a:lnTo>
                      <a:pt x="132" y="163"/>
                    </a:lnTo>
                    <a:lnTo>
                      <a:pt x="132" y="163"/>
                    </a:lnTo>
                    <a:lnTo>
                      <a:pt x="0" y="126"/>
                    </a:lnTo>
                    <a:lnTo>
                      <a:pt x="0" y="126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CAC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60"/>
              <p:cNvSpPr>
                <a:spLocks/>
              </p:cNvSpPr>
              <p:nvPr/>
            </p:nvSpPr>
            <p:spPr bwMode="auto">
              <a:xfrm>
                <a:off x="3289301" y="5083175"/>
                <a:ext cx="268288" cy="258763"/>
              </a:xfrm>
              <a:custGeom>
                <a:avLst/>
                <a:gdLst>
                  <a:gd name="T0" fmla="*/ 3 w 169"/>
                  <a:gd name="T1" fmla="*/ 0 h 163"/>
                  <a:gd name="T2" fmla="*/ 3 w 169"/>
                  <a:gd name="T3" fmla="*/ 0 h 163"/>
                  <a:gd name="T4" fmla="*/ 169 w 169"/>
                  <a:gd name="T5" fmla="*/ 0 h 163"/>
                  <a:gd name="T6" fmla="*/ 169 w 169"/>
                  <a:gd name="T7" fmla="*/ 0 h 163"/>
                  <a:gd name="T8" fmla="*/ 152 w 169"/>
                  <a:gd name="T9" fmla="*/ 140 h 163"/>
                  <a:gd name="T10" fmla="*/ 152 w 169"/>
                  <a:gd name="T11" fmla="*/ 140 h 163"/>
                  <a:gd name="T12" fmla="*/ 151 w 169"/>
                  <a:gd name="T13" fmla="*/ 144 h 163"/>
                  <a:gd name="T14" fmla="*/ 149 w 169"/>
                  <a:gd name="T15" fmla="*/ 148 h 163"/>
                  <a:gd name="T16" fmla="*/ 142 w 169"/>
                  <a:gd name="T17" fmla="*/ 155 h 163"/>
                  <a:gd name="T18" fmla="*/ 136 w 169"/>
                  <a:gd name="T19" fmla="*/ 160 h 163"/>
                  <a:gd name="T20" fmla="*/ 128 w 169"/>
                  <a:gd name="T21" fmla="*/ 163 h 163"/>
                  <a:gd name="T22" fmla="*/ 128 w 169"/>
                  <a:gd name="T23" fmla="*/ 163 h 163"/>
                  <a:gd name="T24" fmla="*/ 0 w 169"/>
                  <a:gd name="T25" fmla="*/ 125 h 163"/>
                  <a:gd name="T26" fmla="*/ 0 w 169"/>
                  <a:gd name="T27" fmla="*/ 125 h 163"/>
                  <a:gd name="T28" fmla="*/ 3 w 169"/>
                  <a:gd name="T29" fmla="*/ 0 h 163"/>
                  <a:gd name="T30" fmla="*/ 3 w 169"/>
                  <a:gd name="T31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9" h="163">
                    <a:moveTo>
                      <a:pt x="3" y="0"/>
                    </a:moveTo>
                    <a:lnTo>
                      <a:pt x="3" y="0"/>
                    </a:lnTo>
                    <a:lnTo>
                      <a:pt x="169" y="0"/>
                    </a:lnTo>
                    <a:lnTo>
                      <a:pt x="169" y="0"/>
                    </a:lnTo>
                    <a:lnTo>
                      <a:pt x="152" y="140"/>
                    </a:lnTo>
                    <a:lnTo>
                      <a:pt x="152" y="140"/>
                    </a:lnTo>
                    <a:lnTo>
                      <a:pt x="151" y="144"/>
                    </a:lnTo>
                    <a:lnTo>
                      <a:pt x="149" y="148"/>
                    </a:lnTo>
                    <a:lnTo>
                      <a:pt x="142" y="155"/>
                    </a:lnTo>
                    <a:lnTo>
                      <a:pt x="136" y="160"/>
                    </a:lnTo>
                    <a:lnTo>
                      <a:pt x="128" y="163"/>
                    </a:lnTo>
                    <a:lnTo>
                      <a:pt x="128" y="163"/>
                    </a:lnTo>
                    <a:lnTo>
                      <a:pt x="0" y="125"/>
                    </a:lnTo>
                    <a:lnTo>
                      <a:pt x="0" y="125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CAC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61"/>
              <p:cNvSpPr>
                <a:spLocks/>
              </p:cNvSpPr>
              <p:nvPr/>
            </p:nvSpPr>
            <p:spPr bwMode="auto">
              <a:xfrm>
                <a:off x="3294063" y="5083175"/>
                <a:ext cx="263525" cy="258763"/>
              </a:xfrm>
              <a:custGeom>
                <a:avLst/>
                <a:gdLst>
                  <a:gd name="T0" fmla="*/ 4 w 166"/>
                  <a:gd name="T1" fmla="*/ 0 h 163"/>
                  <a:gd name="T2" fmla="*/ 4 w 166"/>
                  <a:gd name="T3" fmla="*/ 0 h 163"/>
                  <a:gd name="T4" fmla="*/ 166 w 166"/>
                  <a:gd name="T5" fmla="*/ 0 h 163"/>
                  <a:gd name="T6" fmla="*/ 166 w 166"/>
                  <a:gd name="T7" fmla="*/ 0 h 163"/>
                  <a:gd name="T8" fmla="*/ 149 w 166"/>
                  <a:gd name="T9" fmla="*/ 140 h 163"/>
                  <a:gd name="T10" fmla="*/ 149 w 166"/>
                  <a:gd name="T11" fmla="*/ 140 h 163"/>
                  <a:gd name="T12" fmla="*/ 148 w 166"/>
                  <a:gd name="T13" fmla="*/ 144 h 163"/>
                  <a:gd name="T14" fmla="*/ 146 w 166"/>
                  <a:gd name="T15" fmla="*/ 148 h 163"/>
                  <a:gd name="T16" fmla="*/ 141 w 166"/>
                  <a:gd name="T17" fmla="*/ 155 h 163"/>
                  <a:gd name="T18" fmla="*/ 133 w 166"/>
                  <a:gd name="T19" fmla="*/ 160 h 163"/>
                  <a:gd name="T20" fmla="*/ 125 w 166"/>
                  <a:gd name="T21" fmla="*/ 163 h 163"/>
                  <a:gd name="T22" fmla="*/ 125 w 166"/>
                  <a:gd name="T23" fmla="*/ 163 h 163"/>
                  <a:gd name="T24" fmla="*/ 0 w 166"/>
                  <a:gd name="T25" fmla="*/ 124 h 163"/>
                  <a:gd name="T26" fmla="*/ 0 w 166"/>
                  <a:gd name="T27" fmla="*/ 124 h 163"/>
                  <a:gd name="T28" fmla="*/ 4 w 166"/>
                  <a:gd name="T29" fmla="*/ 0 h 163"/>
                  <a:gd name="T30" fmla="*/ 4 w 166"/>
                  <a:gd name="T31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6" h="163">
                    <a:moveTo>
                      <a:pt x="4" y="0"/>
                    </a:moveTo>
                    <a:lnTo>
                      <a:pt x="4" y="0"/>
                    </a:lnTo>
                    <a:lnTo>
                      <a:pt x="166" y="0"/>
                    </a:lnTo>
                    <a:lnTo>
                      <a:pt x="166" y="0"/>
                    </a:lnTo>
                    <a:lnTo>
                      <a:pt x="149" y="140"/>
                    </a:lnTo>
                    <a:lnTo>
                      <a:pt x="149" y="140"/>
                    </a:lnTo>
                    <a:lnTo>
                      <a:pt x="148" y="144"/>
                    </a:lnTo>
                    <a:lnTo>
                      <a:pt x="146" y="148"/>
                    </a:lnTo>
                    <a:lnTo>
                      <a:pt x="141" y="155"/>
                    </a:lnTo>
                    <a:lnTo>
                      <a:pt x="133" y="160"/>
                    </a:lnTo>
                    <a:lnTo>
                      <a:pt x="125" y="163"/>
                    </a:lnTo>
                    <a:lnTo>
                      <a:pt x="125" y="163"/>
                    </a:lnTo>
                    <a:lnTo>
                      <a:pt x="0" y="124"/>
                    </a:lnTo>
                    <a:lnTo>
                      <a:pt x="0" y="124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ADAD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62"/>
              <p:cNvSpPr>
                <a:spLocks/>
              </p:cNvSpPr>
              <p:nvPr/>
            </p:nvSpPr>
            <p:spPr bwMode="auto">
              <a:xfrm>
                <a:off x="3300413" y="5083175"/>
                <a:ext cx="257175" cy="258763"/>
              </a:xfrm>
              <a:custGeom>
                <a:avLst/>
                <a:gdLst>
                  <a:gd name="T0" fmla="*/ 4 w 162"/>
                  <a:gd name="T1" fmla="*/ 0 h 163"/>
                  <a:gd name="T2" fmla="*/ 4 w 162"/>
                  <a:gd name="T3" fmla="*/ 0 h 163"/>
                  <a:gd name="T4" fmla="*/ 162 w 162"/>
                  <a:gd name="T5" fmla="*/ 0 h 163"/>
                  <a:gd name="T6" fmla="*/ 162 w 162"/>
                  <a:gd name="T7" fmla="*/ 0 h 163"/>
                  <a:gd name="T8" fmla="*/ 145 w 162"/>
                  <a:gd name="T9" fmla="*/ 140 h 163"/>
                  <a:gd name="T10" fmla="*/ 145 w 162"/>
                  <a:gd name="T11" fmla="*/ 140 h 163"/>
                  <a:gd name="T12" fmla="*/ 144 w 162"/>
                  <a:gd name="T13" fmla="*/ 144 h 163"/>
                  <a:gd name="T14" fmla="*/ 142 w 162"/>
                  <a:gd name="T15" fmla="*/ 148 h 163"/>
                  <a:gd name="T16" fmla="*/ 137 w 162"/>
                  <a:gd name="T17" fmla="*/ 155 h 163"/>
                  <a:gd name="T18" fmla="*/ 129 w 162"/>
                  <a:gd name="T19" fmla="*/ 160 h 163"/>
                  <a:gd name="T20" fmla="*/ 121 w 162"/>
                  <a:gd name="T21" fmla="*/ 163 h 163"/>
                  <a:gd name="T22" fmla="*/ 121 w 162"/>
                  <a:gd name="T23" fmla="*/ 163 h 163"/>
                  <a:gd name="T24" fmla="*/ 0 w 162"/>
                  <a:gd name="T25" fmla="*/ 122 h 163"/>
                  <a:gd name="T26" fmla="*/ 0 w 162"/>
                  <a:gd name="T27" fmla="*/ 122 h 163"/>
                  <a:gd name="T28" fmla="*/ 4 w 162"/>
                  <a:gd name="T29" fmla="*/ 0 h 163"/>
                  <a:gd name="T30" fmla="*/ 4 w 162"/>
                  <a:gd name="T31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2" h="163">
                    <a:moveTo>
                      <a:pt x="4" y="0"/>
                    </a:moveTo>
                    <a:lnTo>
                      <a:pt x="4" y="0"/>
                    </a:lnTo>
                    <a:lnTo>
                      <a:pt x="162" y="0"/>
                    </a:lnTo>
                    <a:lnTo>
                      <a:pt x="162" y="0"/>
                    </a:lnTo>
                    <a:lnTo>
                      <a:pt x="145" y="140"/>
                    </a:lnTo>
                    <a:lnTo>
                      <a:pt x="145" y="140"/>
                    </a:lnTo>
                    <a:lnTo>
                      <a:pt x="144" y="144"/>
                    </a:lnTo>
                    <a:lnTo>
                      <a:pt x="142" y="148"/>
                    </a:lnTo>
                    <a:lnTo>
                      <a:pt x="137" y="155"/>
                    </a:lnTo>
                    <a:lnTo>
                      <a:pt x="129" y="160"/>
                    </a:lnTo>
                    <a:lnTo>
                      <a:pt x="121" y="163"/>
                    </a:lnTo>
                    <a:lnTo>
                      <a:pt x="121" y="163"/>
                    </a:lnTo>
                    <a:lnTo>
                      <a:pt x="0" y="122"/>
                    </a:lnTo>
                    <a:lnTo>
                      <a:pt x="0" y="12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AEAE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63"/>
              <p:cNvSpPr>
                <a:spLocks/>
              </p:cNvSpPr>
              <p:nvPr/>
            </p:nvSpPr>
            <p:spPr bwMode="auto">
              <a:xfrm>
                <a:off x="3306763" y="5083175"/>
                <a:ext cx="250825" cy="258763"/>
              </a:xfrm>
              <a:custGeom>
                <a:avLst/>
                <a:gdLst>
                  <a:gd name="T0" fmla="*/ 4 w 158"/>
                  <a:gd name="T1" fmla="*/ 0 h 163"/>
                  <a:gd name="T2" fmla="*/ 4 w 158"/>
                  <a:gd name="T3" fmla="*/ 0 h 163"/>
                  <a:gd name="T4" fmla="*/ 158 w 158"/>
                  <a:gd name="T5" fmla="*/ 0 h 163"/>
                  <a:gd name="T6" fmla="*/ 158 w 158"/>
                  <a:gd name="T7" fmla="*/ 0 h 163"/>
                  <a:gd name="T8" fmla="*/ 141 w 158"/>
                  <a:gd name="T9" fmla="*/ 140 h 163"/>
                  <a:gd name="T10" fmla="*/ 141 w 158"/>
                  <a:gd name="T11" fmla="*/ 140 h 163"/>
                  <a:gd name="T12" fmla="*/ 140 w 158"/>
                  <a:gd name="T13" fmla="*/ 144 h 163"/>
                  <a:gd name="T14" fmla="*/ 138 w 158"/>
                  <a:gd name="T15" fmla="*/ 148 h 163"/>
                  <a:gd name="T16" fmla="*/ 133 w 158"/>
                  <a:gd name="T17" fmla="*/ 155 h 163"/>
                  <a:gd name="T18" fmla="*/ 125 w 158"/>
                  <a:gd name="T19" fmla="*/ 160 h 163"/>
                  <a:gd name="T20" fmla="*/ 118 w 158"/>
                  <a:gd name="T21" fmla="*/ 163 h 163"/>
                  <a:gd name="T22" fmla="*/ 118 w 158"/>
                  <a:gd name="T23" fmla="*/ 163 h 163"/>
                  <a:gd name="T24" fmla="*/ 0 w 158"/>
                  <a:gd name="T25" fmla="*/ 121 h 163"/>
                  <a:gd name="T26" fmla="*/ 0 w 158"/>
                  <a:gd name="T27" fmla="*/ 121 h 163"/>
                  <a:gd name="T28" fmla="*/ 4 w 158"/>
                  <a:gd name="T29" fmla="*/ 0 h 163"/>
                  <a:gd name="T30" fmla="*/ 4 w 158"/>
                  <a:gd name="T31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8" h="163">
                    <a:moveTo>
                      <a:pt x="4" y="0"/>
                    </a:moveTo>
                    <a:lnTo>
                      <a:pt x="4" y="0"/>
                    </a:lnTo>
                    <a:lnTo>
                      <a:pt x="158" y="0"/>
                    </a:lnTo>
                    <a:lnTo>
                      <a:pt x="158" y="0"/>
                    </a:lnTo>
                    <a:lnTo>
                      <a:pt x="141" y="140"/>
                    </a:lnTo>
                    <a:lnTo>
                      <a:pt x="141" y="140"/>
                    </a:lnTo>
                    <a:lnTo>
                      <a:pt x="140" y="144"/>
                    </a:lnTo>
                    <a:lnTo>
                      <a:pt x="138" y="148"/>
                    </a:lnTo>
                    <a:lnTo>
                      <a:pt x="133" y="155"/>
                    </a:lnTo>
                    <a:lnTo>
                      <a:pt x="125" y="160"/>
                    </a:lnTo>
                    <a:lnTo>
                      <a:pt x="118" y="163"/>
                    </a:lnTo>
                    <a:lnTo>
                      <a:pt x="118" y="163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AEAE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64"/>
              <p:cNvSpPr>
                <a:spLocks/>
              </p:cNvSpPr>
              <p:nvPr/>
            </p:nvSpPr>
            <p:spPr bwMode="auto">
              <a:xfrm>
                <a:off x="3313113" y="5083175"/>
                <a:ext cx="244475" cy="258763"/>
              </a:xfrm>
              <a:custGeom>
                <a:avLst/>
                <a:gdLst>
                  <a:gd name="T0" fmla="*/ 4 w 154"/>
                  <a:gd name="T1" fmla="*/ 0 h 163"/>
                  <a:gd name="T2" fmla="*/ 4 w 154"/>
                  <a:gd name="T3" fmla="*/ 0 h 163"/>
                  <a:gd name="T4" fmla="*/ 154 w 154"/>
                  <a:gd name="T5" fmla="*/ 0 h 163"/>
                  <a:gd name="T6" fmla="*/ 154 w 154"/>
                  <a:gd name="T7" fmla="*/ 0 h 163"/>
                  <a:gd name="T8" fmla="*/ 137 w 154"/>
                  <a:gd name="T9" fmla="*/ 140 h 163"/>
                  <a:gd name="T10" fmla="*/ 137 w 154"/>
                  <a:gd name="T11" fmla="*/ 140 h 163"/>
                  <a:gd name="T12" fmla="*/ 136 w 154"/>
                  <a:gd name="T13" fmla="*/ 144 h 163"/>
                  <a:gd name="T14" fmla="*/ 134 w 154"/>
                  <a:gd name="T15" fmla="*/ 148 h 163"/>
                  <a:gd name="T16" fmla="*/ 129 w 154"/>
                  <a:gd name="T17" fmla="*/ 155 h 163"/>
                  <a:gd name="T18" fmla="*/ 122 w 154"/>
                  <a:gd name="T19" fmla="*/ 160 h 163"/>
                  <a:gd name="T20" fmla="*/ 114 w 154"/>
                  <a:gd name="T21" fmla="*/ 163 h 163"/>
                  <a:gd name="T22" fmla="*/ 114 w 154"/>
                  <a:gd name="T23" fmla="*/ 163 h 163"/>
                  <a:gd name="T24" fmla="*/ 0 w 154"/>
                  <a:gd name="T25" fmla="*/ 119 h 163"/>
                  <a:gd name="T26" fmla="*/ 0 w 154"/>
                  <a:gd name="T27" fmla="*/ 119 h 163"/>
                  <a:gd name="T28" fmla="*/ 4 w 154"/>
                  <a:gd name="T29" fmla="*/ 0 h 163"/>
                  <a:gd name="T30" fmla="*/ 4 w 154"/>
                  <a:gd name="T31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4" h="163">
                    <a:moveTo>
                      <a:pt x="4" y="0"/>
                    </a:moveTo>
                    <a:lnTo>
                      <a:pt x="4" y="0"/>
                    </a:lnTo>
                    <a:lnTo>
                      <a:pt x="154" y="0"/>
                    </a:lnTo>
                    <a:lnTo>
                      <a:pt x="154" y="0"/>
                    </a:lnTo>
                    <a:lnTo>
                      <a:pt x="137" y="140"/>
                    </a:lnTo>
                    <a:lnTo>
                      <a:pt x="137" y="140"/>
                    </a:lnTo>
                    <a:lnTo>
                      <a:pt x="136" y="144"/>
                    </a:lnTo>
                    <a:lnTo>
                      <a:pt x="134" y="148"/>
                    </a:lnTo>
                    <a:lnTo>
                      <a:pt x="129" y="155"/>
                    </a:lnTo>
                    <a:lnTo>
                      <a:pt x="122" y="160"/>
                    </a:lnTo>
                    <a:lnTo>
                      <a:pt x="114" y="163"/>
                    </a:lnTo>
                    <a:lnTo>
                      <a:pt x="114" y="163"/>
                    </a:lnTo>
                    <a:lnTo>
                      <a:pt x="0" y="119"/>
                    </a:lnTo>
                    <a:lnTo>
                      <a:pt x="0" y="119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AFAF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65"/>
              <p:cNvSpPr>
                <a:spLocks/>
              </p:cNvSpPr>
              <p:nvPr/>
            </p:nvSpPr>
            <p:spPr bwMode="auto">
              <a:xfrm>
                <a:off x="3317876" y="5083175"/>
                <a:ext cx="239713" cy="258763"/>
              </a:xfrm>
              <a:custGeom>
                <a:avLst/>
                <a:gdLst>
                  <a:gd name="T0" fmla="*/ 4 w 151"/>
                  <a:gd name="T1" fmla="*/ 0 h 163"/>
                  <a:gd name="T2" fmla="*/ 4 w 151"/>
                  <a:gd name="T3" fmla="*/ 0 h 163"/>
                  <a:gd name="T4" fmla="*/ 151 w 151"/>
                  <a:gd name="T5" fmla="*/ 0 h 163"/>
                  <a:gd name="T6" fmla="*/ 151 w 151"/>
                  <a:gd name="T7" fmla="*/ 0 h 163"/>
                  <a:gd name="T8" fmla="*/ 134 w 151"/>
                  <a:gd name="T9" fmla="*/ 140 h 163"/>
                  <a:gd name="T10" fmla="*/ 134 w 151"/>
                  <a:gd name="T11" fmla="*/ 140 h 163"/>
                  <a:gd name="T12" fmla="*/ 133 w 151"/>
                  <a:gd name="T13" fmla="*/ 144 h 163"/>
                  <a:gd name="T14" fmla="*/ 131 w 151"/>
                  <a:gd name="T15" fmla="*/ 148 h 163"/>
                  <a:gd name="T16" fmla="*/ 126 w 151"/>
                  <a:gd name="T17" fmla="*/ 155 h 163"/>
                  <a:gd name="T18" fmla="*/ 119 w 151"/>
                  <a:gd name="T19" fmla="*/ 160 h 163"/>
                  <a:gd name="T20" fmla="*/ 111 w 151"/>
                  <a:gd name="T21" fmla="*/ 163 h 163"/>
                  <a:gd name="T22" fmla="*/ 111 w 151"/>
                  <a:gd name="T23" fmla="*/ 163 h 163"/>
                  <a:gd name="T24" fmla="*/ 0 w 151"/>
                  <a:gd name="T25" fmla="*/ 119 h 163"/>
                  <a:gd name="T26" fmla="*/ 0 w 151"/>
                  <a:gd name="T27" fmla="*/ 119 h 163"/>
                  <a:gd name="T28" fmla="*/ 4 w 151"/>
                  <a:gd name="T29" fmla="*/ 0 h 163"/>
                  <a:gd name="T30" fmla="*/ 4 w 151"/>
                  <a:gd name="T31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1" h="163">
                    <a:moveTo>
                      <a:pt x="4" y="0"/>
                    </a:moveTo>
                    <a:lnTo>
                      <a:pt x="4" y="0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34" y="140"/>
                    </a:lnTo>
                    <a:lnTo>
                      <a:pt x="134" y="140"/>
                    </a:lnTo>
                    <a:lnTo>
                      <a:pt x="133" y="144"/>
                    </a:lnTo>
                    <a:lnTo>
                      <a:pt x="131" y="148"/>
                    </a:lnTo>
                    <a:lnTo>
                      <a:pt x="126" y="155"/>
                    </a:lnTo>
                    <a:lnTo>
                      <a:pt x="119" y="160"/>
                    </a:lnTo>
                    <a:lnTo>
                      <a:pt x="111" y="163"/>
                    </a:lnTo>
                    <a:lnTo>
                      <a:pt x="111" y="163"/>
                    </a:lnTo>
                    <a:lnTo>
                      <a:pt x="0" y="119"/>
                    </a:lnTo>
                    <a:lnTo>
                      <a:pt x="0" y="119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AFA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66"/>
              <p:cNvSpPr>
                <a:spLocks/>
              </p:cNvSpPr>
              <p:nvPr/>
            </p:nvSpPr>
            <p:spPr bwMode="auto">
              <a:xfrm>
                <a:off x="3324226" y="5083175"/>
                <a:ext cx="233363" cy="258763"/>
              </a:xfrm>
              <a:custGeom>
                <a:avLst/>
                <a:gdLst>
                  <a:gd name="T0" fmla="*/ 4 w 147"/>
                  <a:gd name="T1" fmla="*/ 0 h 163"/>
                  <a:gd name="T2" fmla="*/ 4 w 147"/>
                  <a:gd name="T3" fmla="*/ 0 h 163"/>
                  <a:gd name="T4" fmla="*/ 147 w 147"/>
                  <a:gd name="T5" fmla="*/ 0 h 163"/>
                  <a:gd name="T6" fmla="*/ 147 w 147"/>
                  <a:gd name="T7" fmla="*/ 0 h 163"/>
                  <a:gd name="T8" fmla="*/ 130 w 147"/>
                  <a:gd name="T9" fmla="*/ 140 h 163"/>
                  <a:gd name="T10" fmla="*/ 130 w 147"/>
                  <a:gd name="T11" fmla="*/ 140 h 163"/>
                  <a:gd name="T12" fmla="*/ 129 w 147"/>
                  <a:gd name="T13" fmla="*/ 144 h 163"/>
                  <a:gd name="T14" fmla="*/ 127 w 147"/>
                  <a:gd name="T15" fmla="*/ 148 h 163"/>
                  <a:gd name="T16" fmla="*/ 122 w 147"/>
                  <a:gd name="T17" fmla="*/ 155 h 163"/>
                  <a:gd name="T18" fmla="*/ 115 w 147"/>
                  <a:gd name="T19" fmla="*/ 159 h 163"/>
                  <a:gd name="T20" fmla="*/ 107 w 147"/>
                  <a:gd name="T21" fmla="*/ 163 h 163"/>
                  <a:gd name="T22" fmla="*/ 107 w 147"/>
                  <a:gd name="T23" fmla="*/ 163 h 163"/>
                  <a:gd name="T24" fmla="*/ 0 w 147"/>
                  <a:gd name="T25" fmla="*/ 118 h 163"/>
                  <a:gd name="T26" fmla="*/ 0 w 147"/>
                  <a:gd name="T27" fmla="*/ 118 h 163"/>
                  <a:gd name="T28" fmla="*/ 4 w 147"/>
                  <a:gd name="T29" fmla="*/ 0 h 163"/>
                  <a:gd name="T30" fmla="*/ 4 w 147"/>
                  <a:gd name="T31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7" h="163">
                    <a:moveTo>
                      <a:pt x="4" y="0"/>
                    </a:moveTo>
                    <a:lnTo>
                      <a:pt x="4" y="0"/>
                    </a:lnTo>
                    <a:lnTo>
                      <a:pt x="147" y="0"/>
                    </a:lnTo>
                    <a:lnTo>
                      <a:pt x="147" y="0"/>
                    </a:lnTo>
                    <a:lnTo>
                      <a:pt x="130" y="140"/>
                    </a:lnTo>
                    <a:lnTo>
                      <a:pt x="130" y="140"/>
                    </a:lnTo>
                    <a:lnTo>
                      <a:pt x="129" y="144"/>
                    </a:lnTo>
                    <a:lnTo>
                      <a:pt x="127" y="148"/>
                    </a:lnTo>
                    <a:lnTo>
                      <a:pt x="122" y="155"/>
                    </a:lnTo>
                    <a:lnTo>
                      <a:pt x="115" y="159"/>
                    </a:lnTo>
                    <a:lnTo>
                      <a:pt x="107" y="163"/>
                    </a:lnTo>
                    <a:lnTo>
                      <a:pt x="107" y="163"/>
                    </a:lnTo>
                    <a:lnTo>
                      <a:pt x="0" y="118"/>
                    </a:lnTo>
                    <a:lnTo>
                      <a:pt x="0" y="118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0B0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67"/>
              <p:cNvSpPr>
                <a:spLocks/>
              </p:cNvSpPr>
              <p:nvPr/>
            </p:nvSpPr>
            <p:spPr bwMode="auto">
              <a:xfrm>
                <a:off x="3330576" y="5083175"/>
                <a:ext cx="227013" cy="258763"/>
              </a:xfrm>
              <a:custGeom>
                <a:avLst/>
                <a:gdLst>
                  <a:gd name="T0" fmla="*/ 4 w 143"/>
                  <a:gd name="T1" fmla="*/ 0 h 163"/>
                  <a:gd name="T2" fmla="*/ 4 w 143"/>
                  <a:gd name="T3" fmla="*/ 0 h 163"/>
                  <a:gd name="T4" fmla="*/ 143 w 143"/>
                  <a:gd name="T5" fmla="*/ 0 h 163"/>
                  <a:gd name="T6" fmla="*/ 143 w 143"/>
                  <a:gd name="T7" fmla="*/ 0 h 163"/>
                  <a:gd name="T8" fmla="*/ 126 w 143"/>
                  <a:gd name="T9" fmla="*/ 140 h 163"/>
                  <a:gd name="T10" fmla="*/ 126 w 143"/>
                  <a:gd name="T11" fmla="*/ 140 h 163"/>
                  <a:gd name="T12" fmla="*/ 125 w 143"/>
                  <a:gd name="T13" fmla="*/ 144 h 163"/>
                  <a:gd name="T14" fmla="*/ 123 w 143"/>
                  <a:gd name="T15" fmla="*/ 148 h 163"/>
                  <a:gd name="T16" fmla="*/ 118 w 143"/>
                  <a:gd name="T17" fmla="*/ 155 h 163"/>
                  <a:gd name="T18" fmla="*/ 111 w 143"/>
                  <a:gd name="T19" fmla="*/ 159 h 163"/>
                  <a:gd name="T20" fmla="*/ 104 w 143"/>
                  <a:gd name="T21" fmla="*/ 163 h 163"/>
                  <a:gd name="T22" fmla="*/ 104 w 143"/>
                  <a:gd name="T23" fmla="*/ 163 h 163"/>
                  <a:gd name="T24" fmla="*/ 0 w 143"/>
                  <a:gd name="T25" fmla="*/ 117 h 163"/>
                  <a:gd name="T26" fmla="*/ 0 w 143"/>
                  <a:gd name="T27" fmla="*/ 117 h 163"/>
                  <a:gd name="T28" fmla="*/ 4 w 143"/>
                  <a:gd name="T29" fmla="*/ 0 h 163"/>
                  <a:gd name="T30" fmla="*/ 4 w 143"/>
                  <a:gd name="T31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3" h="163">
                    <a:moveTo>
                      <a:pt x="4" y="0"/>
                    </a:moveTo>
                    <a:lnTo>
                      <a:pt x="4" y="0"/>
                    </a:lnTo>
                    <a:lnTo>
                      <a:pt x="143" y="0"/>
                    </a:lnTo>
                    <a:lnTo>
                      <a:pt x="143" y="0"/>
                    </a:lnTo>
                    <a:lnTo>
                      <a:pt x="126" y="140"/>
                    </a:lnTo>
                    <a:lnTo>
                      <a:pt x="126" y="140"/>
                    </a:lnTo>
                    <a:lnTo>
                      <a:pt x="125" y="144"/>
                    </a:lnTo>
                    <a:lnTo>
                      <a:pt x="123" y="148"/>
                    </a:lnTo>
                    <a:lnTo>
                      <a:pt x="118" y="155"/>
                    </a:lnTo>
                    <a:lnTo>
                      <a:pt x="111" y="159"/>
                    </a:lnTo>
                    <a:lnTo>
                      <a:pt x="104" y="163"/>
                    </a:lnTo>
                    <a:lnTo>
                      <a:pt x="104" y="163"/>
                    </a:lnTo>
                    <a:lnTo>
                      <a:pt x="0" y="117"/>
                    </a:lnTo>
                    <a:lnTo>
                      <a:pt x="0" y="117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1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68"/>
              <p:cNvSpPr>
                <a:spLocks/>
              </p:cNvSpPr>
              <p:nvPr/>
            </p:nvSpPr>
            <p:spPr bwMode="auto">
              <a:xfrm>
                <a:off x="3336926" y="5083175"/>
                <a:ext cx="220663" cy="255588"/>
              </a:xfrm>
              <a:custGeom>
                <a:avLst/>
                <a:gdLst>
                  <a:gd name="T0" fmla="*/ 4 w 139"/>
                  <a:gd name="T1" fmla="*/ 0 h 161"/>
                  <a:gd name="T2" fmla="*/ 4 w 139"/>
                  <a:gd name="T3" fmla="*/ 0 h 161"/>
                  <a:gd name="T4" fmla="*/ 139 w 139"/>
                  <a:gd name="T5" fmla="*/ 0 h 161"/>
                  <a:gd name="T6" fmla="*/ 139 w 139"/>
                  <a:gd name="T7" fmla="*/ 0 h 161"/>
                  <a:gd name="T8" fmla="*/ 122 w 139"/>
                  <a:gd name="T9" fmla="*/ 140 h 161"/>
                  <a:gd name="T10" fmla="*/ 122 w 139"/>
                  <a:gd name="T11" fmla="*/ 140 h 161"/>
                  <a:gd name="T12" fmla="*/ 121 w 139"/>
                  <a:gd name="T13" fmla="*/ 144 h 161"/>
                  <a:gd name="T14" fmla="*/ 119 w 139"/>
                  <a:gd name="T15" fmla="*/ 148 h 161"/>
                  <a:gd name="T16" fmla="*/ 114 w 139"/>
                  <a:gd name="T17" fmla="*/ 155 h 161"/>
                  <a:gd name="T18" fmla="*/ 107 w 139"/>
                  <a:gd name="T19" fmla="*/ 159 h 161"/>
                  <a:gd name="T20" fmla="*/ 100 w 139"/>
                  <a:gd name="T21" fmla="*/ 161 h 161"/>
                  <a:gd name="T22" fmla="*/ 100 w 139"/>
                  <a:gd name="T23" fmla="*/ 161 h 161"/>
                  <a:gd name="T24" fmla="*/ 0 w 139"/>
                  <a:gd name="T25" fmla="*/ 115 h 161"/>
                  <a:gd name="T26" fmla="*/ 0 w 139"/>
                  <a:gd name="T27" fmla="*/ 115 h 161"/>
                  <a:gd name="T28" fmla="*/ 4 w 139"/>
                  <a:gd name="T29" fmla="*/ 0 h 161"/>
                  <a:gd name="T30" fmla="*/ 4 w 139"/>
                  <a:gd name="T31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9" h="161">
                    <a:moveTo>
                      <a:pt x="4" y="0"/>
                    </a:moveTo>
                    <a:lnTo>
                      <a:pt x="4" y="0"/>
                    </a:lnTo>
                    <a:lnTo>
                      <a:pt x="139" y="0"/>
                    </a:lnTo>
                    <a:lnTo>
                      <a:pt x="139" y="0"/>
                    </a:lnTo>
                    <a:lnTo>
                      <a:pt x="122" y="140"/>
                    </a:lnTo>
                    <a:lnTo>
                      <a:pt x="122" y="140"/>
                    </a:lnTo>
                    <a:lnTo>
                      <a:pt x="121" y="144"/>
                    </a:lnTo>
                    <a:lnTo>
                      <a:pt x="119" y="148"/>
                    </a:lnTo>
                    <a:lnTo>
                      <a:pt x="114" y="155"/>
                    </a:lnTo>
                    <a:lnTo>
                      <a:pt x="107" y="159"/>
                    </a:lnTo>
                    <a:lnTo>
                      <a:pt x="100" y="161"/>
                    </a:lnTo>
                    <a:lnTo>
                      <a:pt x="100" y="161"/>
                    </a:lnTo>
                    <a:lnTo>
                      <a:pt x="0" y="115"/>
                    </a:lnTo>
                    <a:lnTo>
                      <a:pt x="0" y="115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1B1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69"/>
              <p:cNvSpPr>
                <a:spLocks/>
              </p:cNvSpPr>
              <p:nvPr/>
            </p:nvSpPr>
            <p:spPr bwMode="auto">
              <a:xfrm>
                <a:off x="3343276" y="5083175"/>
                <a:ext cx="214313" cy="255588"/>
              </a:xfrm>
              <a:custGeom>
                <a:avLst/>
                <a:gdLst>
                  <a:gd name="T0" fmla="*/ 4 w 135"/>
                  <a:gd name="T1" fmla="*/ 0 h 161"/>
                  <a:gd name="T2" fmla="*/ 4 w 135"/>
                  <a:gd name="T3" fmla="*/ 0 h 161"/>
                  <a:gd name="T4" fmla="*/ 135 w 135"/>
                  <a:gd name="T5" fmla="*/ 0 h 161"/>
                  <a:gd name="T6" fmla="*/ 135 w 135"/>
                  <a:gd name="T7" fmla="*/ 0 h 161"/>
                  <a:gd name="T8" fmla="*/ 118 w 135"/>
                  <a:gd name="T9" fmla="*/ 140 h 161"/>
                  <a:gd name="T10" fmla="*/ 118 w 135"/>
                  <a:gd name="T11" fmla="*/ 140 h 161"/>
                  <a:gd name="T12" fmla="*/ 117 w 135"/>
                  <a:gd name="T13" fmla="*/ 144 h 161"/>
                  <a:gd name="T14" fmla="*/ 115 w 135"/>
                  <a:gd name="T15" fmla="*/ 148 h 161"/>
                  <a:gd name="T16" fmla="*/ 110 w 135"/>
                  <a:gd name="T17" fmla="*/ 155 h 161"/>
                  <a:gd name="T18" fmla="*/ 103 w 135"/>
                  <a:gd name="T19" fmla="*/ 159 h 161"/>
                  <a:gd name="T20" fmla="*/ 96 w 135"/>
                  <a:gd name="T21" fmla="*/ 161 h 161"/>
                  <a:gd name="T22" fmla="*/ 96 w 135"/>
                  <a:gd name="T23" fmla="*/ 161 h 161"/>
                  <a:gd name="T24" fmla="*/ 0 w 135"/>
                  <a:gd name="T25" fmla="*/ 114 h 161"/>
                  <a:gd name="T26" fmla="*/ 0 w 135"/>
                  <a:gd name="T27" fmla="*/ 114 h 161"/>
                  <a:gd name="T28" fmla="*/ 4 w 135"/>
                  <a:gd name="T29" fmla="*/ 0 h 161"/>
                  <a:gd name="T30" fmla="*/ 4 w 135"/>
                  <a:gd name="T31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5" h="161">
                    <a:moveTo>
                      <a:pt x="4" y="0"/>
                    </a:moveTo>
                    <a:lnTo>
                      <a:pt x="4" y="0"/>
                    </a:lnTo>
                    <a:lnTo>
                      <a:pt x="135" y="0"/>
                    </a:lnTo>
                    <a:lnTo>
                      <a:pt x="135" y="0"/>
                    </a:lnTo>
                    <a:lnTo>
                      <a:pt x="118" y="140"/>
                    </a:lnTo>
                    <a:lnTo>
                      <a:pt x="118" y="140"/>
                    </a:lnTo>
                    <a:lnTo>
                      <a:pt x="117" y="144"/>
                    </a:lnTo>
                    <a:lnTo>
                      <a:pt x="115" y="148"/>
                    </a:lnTo>
                    <a:lnTo>
                      <a:pt x="110" y="155"/>
                    </a:lnTo>
                    <a:lnTo>
                      <a:pt x="103" y="159"/>
                    </a:lnTo>
                    <a:lnTo>
                      <a:pt x="96" y="161"/>
                    </a:lnTo>
                    <a:lnTo>
                      <a:pt x="96" y="161"/>
                    </a:lnTo>
                    <a:lnTo>
                      <a:pt x="0" y="114"/>
                    </a:lnTo>
                    <a:lnTo>
                      <a:pt x="0" y="114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2B2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70"/>
              <p:cNvSpPr>
                <a:spLocks/>
              </p:cNvSpPr>
              <p:nvPr/>
            </p:nvSpPr>
            <p:spPr bwMode="auto">
              <a:xfrm>
                <a:off x="3348038" y="5083175"/>
                <a:ext cx="209550" cy="255588"/>
              </a:xfrm>
              <a:custGeom>
                <a:avLst/>
                <a:gdLst>
                  <a:gd name="T0" fmla="*/ 5 w 132"/>
                  <a:gd name="T1" fmla="*/ 0 h 161"/>
                  <a:gd name="T2" fmla="*/ 5 w 132"/>
                  <a:gd name="T3" fmla="*/ 0 h 161"/>
                  <a:gd name="T4" fmla="*/ 132 w 132"/>
                  <a:gd name="T5" fmla="*/ 0 h 161"/>
                  <a:gd name="T6" fmla="*/ 132 w 132"/>
                  <a:gd name="T7" fmla="*/ 0 h 161"/>
                  <a:gd name="T8" fmla="*/ 115 w 132"/>
                  <a:gd name="T9" fmla="*/ 140 h 161"/>
                  <a:gd name="T10" fmla="*/ 115 w 132"/>
                  <a:gd name="T11" fmla="*/ 140 h 161"/>
                  <a:gd name="T12" fmla="*/ 114 w 132"/>
                  <a:gd name="T13" fmla="*/ 144 h 161"/>
                  <a:gd name="T14" fmla="*/ 112 w 132"/>
                  <a:gd name="T15" fmla="*/ 148 h 161"/>
                  <a:gd name="T16" fmla="*/ 108 w 132"/>
                  <a:gd name="T17" fmla="*/ 153 h 161"/>
                  <a:gd name="T18" fmla="*/ 101 w 132"/>
                  <a:gd name="T19" fmla="*/ 159 h 161"/>
                  <a:gd name="T20" fmla="*/ 95 w 132"/>
                  <a:gd name="T21" fmla="*/ 161 h 161"/>
                  <a:gd name="T22" fmla="*/ 95 w 132"/>
                  <a:gd name="T23" fmla="*/ 161 h 161"/>
                  <a:gd name="T24" fmla="*/ 0 w 132"/>
                  <a:gd name="T25" fmla="*/ 113 h 161"/>
                  <a:gd name="T26" fmla="*/ 0 w 132"/>
                  <a:gd name="T27" fmla="*/ 113 h 161"/>
                  <a:gd name="T28" fmla="*/ 5 w 132"/>
                  <a:gd name="T29" fmla="*/ 0 h 161"/>
                  <a:gd name="T30" fmla="*/ 5 w 132"/>
                  <a:gd name="T31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2" h="161">
                    <a:moveTo>
                      <a:pt x="5" y="0"/>
                    </a:moveTo>
                    <a:lnTo>
                      <a:pt x="5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15" y="140"/>
                    </a:lnTo>
                    <a:lnTo>
                      <a:pt x="115" y="140"/>
                    </a:lnTo>
                    <a:lnTo>
                      <a:pt x="114" y="144"/>
                    </a:lnTo>
                    <a:lnTo>
                      <a:pt x="112" y="148"/>
                    </a:lnTo>
                    <a:lnTo>
                      <a:pt x="108" y="153"/>
                    </a:lnTo>
                    <a:lnTo>
                      <a:pt x="101" y="159"/>
                    </a:lnTo>
                    <a:lnTo>
                      <a:pt x="95" y="161"/>
                    </a:lnTo>
                    <a:lnTo>
                      <a:pt x="95" y="161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2B2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71"/>
              <p:cNvSpPr>
                <a:spLocks/>
              </p:cNvSpPr>
              <p:nvPr/>
            </p:nvSpPr>
            <p:spPr bwMode="auto">
              <a:xfrm>
                <a:off x="3354388" y="5083175"/>
                <a:ext cx="203200" cy="255588"/>
              </a:xfrm>
              <a:custGeom>
                <a:avLst/>
                <a:gdLst>
                  <a:gd name="T0" fmla="*/ 4 w 128"/>
                  <a:gd name="T1" fmla="*/ 0 h 161"/>
                  <a:gd name="T2" fmla="*/ 4 w 128"/>
                  <a:gd name="T3" fmla="*/ 0 h 161"/>
                  <a:gd name="T4" fmla="*/ 128 w 128"/>
                  <a:gd name="T5" fmla="*/ 0 h 161"/>
                  <a:gd name="T6" fmla="*/ 128 w 128"/>
                  <a:gd name="T7" fmla="*/ 0 h 161"/>
                  <a:gd name="T8" fmla="*/ 111 w 128"/>
                  <a:gd name="T9" fmla="*/ 140 h 161"/>
                  <a:gd name="T10" fmla="*/ 111 w 128"/>
                  <a:gd name="T11" fmla="*/ 140 h 161"/>
                  <a:gd name="T12" fmla="*/ 111 w 128"/>
                  <a:gd name="T13" fmla="*/ 144 h 161"/>
                  <a:gd name="T14" fmla="*/ 108 w 128"/>
                  <a:gd name="T15" fmla="*/ 148 h 161"/>
                  <a:gd name="T16" fmla="*/ 104 w 128"/>
                  <a:gd name="T17" fmla="*/ 153 h 161"/>
                  <a:gd name="T18" fmla="*/ 97 w 128"/>
                  <a:gd name="T19" fmla="*/ 159 h 161"/>
                  <a:gd name="T20" fmla="*/ 91 w 128"/>
                  <a:gd name="T21" fmla="*/ 161 h 161"/>
                  <a:gd name="T22" fmla="*/ 91 w 128"/>
                  <a:gd name="T23" fmla="*/ 161 h 161"/>
                  <a:gd name="T24" fmla="*/ 0 w 128"/>
                  <a:gd name="T25" fmla="*/ 113 h 161"/>
                  <a:gd name="T26" fmla="*/ 0 w 128"/>
                  <a:gd name="T27" fmla="*/ 113 h 161"/>
                  <a:gd name="T28" fmla="*/ 4 w 128"/>
                  <a:gd name="T29" fmla="*/ 0 h 161"/>
                  <a:gd name="T30" fmla="*/ 4 w 128"/>
                  <a:gd name="T31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8" h="161">
                    <a:moveTo>
                      <a:pt x="4" y="0"/>
                    </a:moveTo>
                    <a:lnTo>
                      <a:pt x="4" y="0"/>
                    </a:lnTo>
                    <a:lnTo>
                      <a:pt x="128" y="0"/>
                    </a:lnTo>
                    <a:lnTo>
                      <a:pt x="128" y="0"/>
                    </a:lnTo>
                    <a:lnTo>
                      <a:pt x="111" y="140"/>
                    </a:lnTo>
                    <a:lnTo>
                      <a:pt x="111" y="140"/>
                    </a:lnTo>
                    <a:lnTo>
                      <a:pt x="111" y="144"/>
                    </a:lnTo>
                    <a:lnTo>
                      <a:pt x="108" y="148"/>
                    </a:lnTo>
                    <a:lnTo>
                      <a:pt x="104" y="153"/>
                    </a:lnTo>
                    <a:lnTo>
                      <a:pt x="97" y="159"/>
                    </a:lnTo>
                    <a:lnTo>
                      <a:pt x="91" y="161"/>
                    </a:lnTo>
                    <a:lnTo>
                      <a:pt x="91" y="161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3B3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72"/>
              <p:cNvSpPr>
                <a:spLocks/>
              </p:cNvSpPr>
              <p:nvPr/>
            </p:nvSpPr>
            <p:spPr bwMode="auto">
              <a:xfrm>
                <a:off x="3360738" y="5083175"/>
                <a:ext cx="196850" cy="255588"/>
              </a:xfrm>
              <a:custGeom>
                <a:avLst/>
                <a:gdLst>
                  <a:gd name="T0" fmla="*/ 4 w 124"/>
                  <a:gd name="T1" fmla="*/ 0 h 161"/>
                  <a:gd name="T2" fmla="*/ 4 w 124"/>
                  <a:gd name="T3" fmla="*/ 0 h 161"/>
                  <a:gd name="T4" fmla="*/ 124 w 124"/>
                  <a:gd name="T5" fmla="*/ 0 h 161"/>
                  <a:gd name="T6" fmla="*/ 124 w 124"/>
                  <a:gd name="T7" fmla="*/ 0 h 161"/>
                  <a:gd name="T8" fmla="*/ 107 w 124"/>
                  <a:gd name="T9" fmla="*/ 140 h 161"/>
                  <a:gd name="T10" fmla="*/ 107 w 124"/>
                  <a:gd name="T11" fmla="*/ 140 h 161"/>
                  <a:gd name="T12" fmla="*/ 104 w 124"/>
                  <a:gd name="T13" fmla="*/ 148 h 161"/>
                  <a:gd name="T14" fmla="*/ 100 w 124"/>
                  <a:gd name="T15" fmla="*/ 153 h 161"/>
                  <a:gd name="T16" fmla="*/ 93 w 124"/>
                  <a:gd name="T17" fmla="*/ 159 h 161"/>
                  <a:gd name="T18" fmla="*/ 87 w 124"/>
                  <a:gd name="T19" fmla="*/ 161 h 161"/>
                  <a:gd name="T20" fmla="*/ 87 w 124"/>
                  <a:gd name="T21" fmla="*/ 161 h 161"/>
                  <a:gd name="T22" fmla="*/ 0 w 124"/>
                  <a:gd name="T23" fmla="*/ 111 h 161"/>
                  <a:gd name="T24" fmla="*/ 0 w 124"/>
                  <a:gd name="T25" fmla="*/ 111 h 161"/>
                  <a:gd name="T26" fmla="*/ 4 w 124"/>
                  <a:gd name="T27" fmla="*/ 0 h 161"/>
                  <a:gd name="T28" fmla="*/ 4 w 124"/>
                  <a:gd name="T29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4" h="161">
                    <a:moveTo>
                      <a:pt x="4" y="0"/>
                    </a:moveTo>
                    <a:lnTo>
                      <a:pt x="4" y="0"/>
                    </a:lnTo>
                    <a:lnTo>
                      <a:pt x="124" y="0"/>
                    </a:lnTo>
                    <a:lnTo>
                      <a:pt x="124" y="0"/>
                    </a:lnTo>
                    <a:lnTo>
                      <a:pt x="107" y="140"/>
                    </a:lnTo>
                    <a:lnTo>
                      <a:pt x="107" y="140"/>
                    </a:lnTo>
                    <a:lnTo>
                      <a:pt x="104" y="148"/>
                    </a:lnTo>
                    <a:lnTo>
                      <a:pt x="100" y="153"/>
                    </a:lnTo>
                    <a:lnTo>
                      <a:pt x="93" y="159"/>
                    </a:lnTo>
                    <a:lnTo>
                      <a:pt x="87" y="161"/>
                    </a:lnTo>
                    <a:lnTo>
                      <a:pt x="87" y="161"/>
                    </a:lnTo>
                    <a:lnTo>
                      <a:pt x="0" y="111"/>
                    </a:lnTo>
                    <a:lnTo>
                      <a:pt x="0" y="111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4B4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73"/>
              <p:cNvSpPr>
                <a:spLocks/>
              </p:cNvSpPr>
              <p:nvPr/>
            </p:nvSpPr>
            <p:spPr bwMode="auto">
              <a:xfrm>
                <a:off x="3367088" y="5083175"/>
                <a:ext cx="190500" cy="255588"/>
              </a:xfrm>
              <a:custGeom>
                <a:avLst/>
                <a:gdLst>
                  <a:gd name="T0" fmla="*/ 4 w 120"/>
                  <a:gd name="T1" fmla="*/ 0 h 161"/>
                  <a:gd name="T2" fmla="*/ 4 w 120"/>
                  <a:gd name="T3" fmla="*/ 0 h 161"/>
                  <a:gd name="T4" fmla="*/ 120 w 120"/>
                  <a:gd name="T5" fmla="*/ 0 h 161"/>
                  <a:gd name="T6" fmla="*/ 120 w 120"/>
                  <a:gd name="T7" fmla="*/ 0 h 161"/>
                  <a:gd name="T8" fmla="*/ 103 w 120"/>
                  <a:gd name="T9" fmla="*/ 140 h 161"/>
                  <a:gd name="T10" fmla="*/ 103 w 120"/>
                  <a:gd name="T11" fmla="*/ 140 h 161"/>
                  <a:gd name="T12" fmla="*/ 100 w 120"/>
                  <a:gd name="T13" fmla="*/ 148 h 161"/>
                  <a:gd name="T14" fmla="*/ 96 w 120"/>
                  <a:gd name="T15" fmla="*/ 153 h 161"/>
                  <a:gd name="T16" fmla="*/ 89 w 120"/>
                  <a:gd name="T17" fmla="*/ 159 h 161"/>
                  <a:gd name="T18" fmla="*/ 83 w 120"/>
                  <a:gd name="T19" fmla="*/ 161 h 161"/>
                  <a:gd name="T20" fmla="*/ 83 w 120"/>
                  <a:gd name="T21" fmla="*/ 161 h 161"/>
                  <a:gd name="T22" fmla="*/ 0 w 120"/>
                  <a:gd name="T23" fmla="*/ 110 h 161"/>
                  <a:gd name="T24" fmla="*/ 0 w 120"/>
                  <a:gd name="T25" fmla="*/ 110 h 161"/>
                  <a:gd name="T26" fmla="*/ 4 w 120"/>
                  <a:gd name="T27" fmla="*/ 0 h 161"/>
                  <a:gd name="T28" fmla="*/ 4 w 120"/>
                  <a:gd name="T29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0" h="161">
                    <a:moveTo>
                      <a:pt x="4" y="0"/>
                    </a:moveTo>
                    <a:lnTo>
                      <a:pt x="4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103" y="140"/>
                    </a:lnTo>
                    <a:lnTo>
                      <a:pt x="103" y="140"/>
                    </a:lnTo>
                    <a:lnTo>
                      <a:pt x="100" y="148"/>
                    </a:lnTo>
                    <a:lnTo>
                      <a:pt x="96" y="153"/>
                    </a:lnTo>
                    <a:lnTo>
                      <a:pt x="89" y="159"/>
                    </a:lnTo>
                    <a:lnTo>
                      <a:pt x="83" y="161"/>
                    </a:lnTo>
                    <a:lnTo>
                      <a:pt x="83" y="161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4B4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74"/>
              <p:cNvSpPr>
                <a:spLocks/>
              </p:cNvSpPr>
              <p:nvPr/>
            </p:nvSpPr>
            <p:spPr bwMode="auto">
              <a:xfrm>
                <a:off x="3371851" y="5083175"/>
                <a:ext cx="185738" cy="255588"/>
              </a:xfrm>
              <a:custGeom>
                <a:avLst/>
                <a:gdLst>
                  <a:gd name="T0" fmla="*/ 5 w 117"/>
                  <a:gd name="T1" fmla="*/ 0 h 161"/>
                  <a:gd name="T2" fmla="*/ 5 w 117"/>
                  <a:gd name="T3" fmla="*/ 0 h 161"/>
                  <a:gd name="T4" fmla="*/ 117 w 117"/>
                  <a:gd name="T5" fmla="*/ 0 h 161"/>
                  <a:gd name="T6" fmla="*/ 117 w 117"/>
                  <a:gd name="T7" fmla="*/ 0 h 161"/>
                  <a:gd name="T8" fmla="*/ 100 w 117"/>
                  <a:gd name="T9" fmla="*/ 140 h 161"/>
                  <a:gd name="T10" fmla="*/ 100 w 117"/>
                  <a:gd name="T11" fmla="*/ 140 h 161"/>
                  <a:gd name="T12" fmla="*/ 97 w 117"/>
                  <a:gd name="T13" fmla="*/ 148 h 161"/>
                  <a:gd name="T14" fmla="*/ 93 w 117"/>
                  <a:gd name="T15" fmla="*/ 153 h 161"/>
                  <a:gd name="T16" fmla="*/ 86 w 117"/>
                  <a:gd name="T17" fmla="*/ 157 h 161"/>
                  <a:gd name="T18" fmla="*/ 81 w 117"/>
                  <a:gd name="T19" fmla="*/ 161 h 161"/>
                  <a:gd name="T20" fmla="*/ 81 w 117"/>
                  <a:gd name="T21" fmla="*/ 161 h 161"/>
                  <a:gd name="T22" fmla="*/ 0 w 117"/>
                  <a:gd name="T23" fmla="*/ 109 h 161"/>
                  <a:gd name="T24" fmla="*/ 0 w 117"/>
                  <a:gd name="T25" fmla="*/ 109 h 161"/>
                  <a:gd name="T26" fmla="*/ 5 w 117"/>
                  <a:gd name="T27" fmla="*/ 0 h 161"/>
                  <a:gd name="T28" fmla="*/ 5 w 117"/>
                  <a:gd name="T29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7" h="161">
                    <a:moveTo>
                      <a:pt x="5" y="0"/>
                    </a:moveTo>
                    <a:lnTo>
                      <a:pt x="5" y="0"/>
                    </a:lnTo>
                    <a:lnTo>
                      <a:pt x="117" y="0"/>
                    </a:lnTo>
                    <a:lnTo>
                      <a:pt x="117" y="0"/>
                    </a:lnTo>
                    <a:lnTo>
                      <a:pt x="100" y="140"/>
                    </a:lnTo>
                    <a:lnTo>
                      <a:pt x="100" y="140"/>
                    </a:lnTo>
                    <a:lnTo>
                      <a:pt x="97" y="148"/>
                    </a:lnTo>
                    <a:lnTo>
                      <a:pt x="93" y="153"/>
                    </a:lnTo>
                    <a:lnTo>
                      <a:pt x="86" y="157"/>
                    </a:lnTo>
                    <a:lnTo>
                      <a:pt x="81" y="161"/>
                    </a:lnTo>
                    <a:lnTo>
                      <a:pt x="81" y="161"/>
                    </a:lnTo>
                    <a:lnTo>
                      <a:pt x="0" y="109"/>
                    </a:lnTo>
                    <a:lnTo>
                      <a:pt x="0" y="109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5B5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75"/>
              <p:cNvSpPr>
                <a:spLocks/>
              </p:cNvSpPr>
              <p:nvPr/>
            </p:nvSpPr>
            <p:spPr bwMode="auto">
              <a:xfrm>
                <a:off x="3378201" y="5083175"/>
                <a:ext cx="179388" cy="255588"/>
              </a:xfrm>
              <a:custGeom>
                <a:avLst/>
                <a:gdLst>
                  <a:gd name="T0" fmla="*/ 5 w 113"/>
                  <a:gd name="T1" fmla="*/ 0 h 161"/>
                  <a:gd name="T2" fmla="*/ 5 w 113"/>
                  <a:gd name="T3" fmla="*/ 0 h 161"/>
                  <a:gd name="T4" fmla="*/ 113 w 113"/>
                  <a:gd name="T5" fmla="*/ 0 h 161"/>
                  <a:gd name="T6" fmla="*/ 113 w 113"/>
                  <a:gd name="T7" fmla="*/ 0 h 161"/>
                  <a:gd name="T8" fmla="*/ 96 w 113"/>
                  <a:gd name="T9" fmla="*/ 140 h 161"/>
                  <a:gd name="T10" fmla="*/ 96 w 113"/>
                  <a:gd name="T11" fmla="*/ 140 h 161"/>
                  <a:gd name="T12" fmla="*/ 93 w 113"/>
                  <a:gd name="T13" fmla="*/ 147 h 161"/>
                  <a:gd name="T14" fmla="*/ 89 w 113"/>
                  <a:gd name="T15" fmla="*/ 153 h 161"/>
                  <a:gd name="T16" fmla="*/ 84 w 113"/>
                  <a:gd name="T17" fmla="*/ 157 h 161"/>
                  <a:gd name="T18" fmla="*/ 77 w 113"/>
                  <a:gd name="T19" fmla="*/ 161 h 161"/>
                  <a:gd name="T20" fmla="*/ 77 w 113"/>
                  <a:gd name="T21" fmla="*/ 161 h 161"/>
                  <a:gd name="T22" fmla="*/ 0 w 113"/>
                  <a:gd name="T23" fmla="*/ 107 h 161"/>
                  <a:gd name="T24" fmla="*/ 0 w 113"/>
                  <a:gd name="T25" fmla="*/ 107 h 161"/>
                  <a:gd name="T26" fmla="*/ 5 w 113"/>
                  <a:gd name="T27" fmla="*/ 0 h 161"/>
                  <a:gd name="T28" fmla="*/ 5 w 113"/>
                  <a:gd name="T29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3" h="161">
                    <a:moveTo>
                      <a:pt x="5" y="0"/>
                    </a:moveTo>
                    <a:lnTo>
                      <a:pt x="5" y="0"/>
                    </a:lnTo>
                    <a:lnTo>
                      <a:pt x="113" y="0"/>
                    </a:lnTo>
                    <a:lnTo>
                      <a:pt x="113" y="0"/>
                    </a:lnTo>
                    <a:lnTo>
                      <a:pt x="96" y="140"/>
                    </a:lnTo>
                    <a:lnTo>
                      <a:pt x="96" y="140"/>
                    </a:lnTo>
                    <a:lnTo>
                      <a:pt x="93" y="147"/>
                    </a:lnTo>
                    <a:lnTo>
                      <a:pt x="89" y="153"/>
                    </a:lnTo>
                    <a:lnTo>
                      <a:pt x="84" y="157"/>
                    </a:lnTo>
                    <a:lnTo>
                      <a:pt x="77" y="161"/>
                    </a:lnTo>
                    <a:lnTo>
                      <a:pt x="77" y="161"/>
                    </a:lnTo>
                    <a:lnTo>
                      <a:pt x="0" y="107"/>
                    </a:lnTo>
                    <a:lnTo>
                      <a:pt x="0" y="107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6B6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76"/>
              <p:cNvSpPr>
                <a:spLocks/>
              </p:cNvSpPr>
              <p:nvPr/>
            </p:nvSpPr>
            <p:spPr bwMode="auto">
              <a:xfrm>
                <a:off x="3384551" y="5083175"/>
                <a:ext cx="173038" cy="255588"/>
              </a:xfrm>
              <a:custGeom>
                <a:avLst/>
                <a:gdLst>
                  <a:gd name="T0" fmla="*/ 5 w 109"/>
                  <a:gd name="T1" fmla="*/ 0 h 161"/>
                  <a:gd name="T2" fmla="*/ 5 w 109"/>
                  <a:gd name="T3" fmla="*/ 0 h 161"/>
                  <a:gd name="T4" fmla="*/ 109 w 109"/>
                  <a:gd name="T5" fmla="*/ 0 h 161"/>
                  <a:gd name="T6" fmla="*/ 109 w 109"/>
                  <a:gd name="T7" fmla="*/ 0 h 161"/>
                  <a:gd name="T8" fmla="*/ 92 w 109"/>
                  <a:gd name="T9" fmla="*/ 140 h 161"/>
                  <a:gd name="T10" fmla="*/ 92 w 109"/>
                  <a:gd name="T11" fmla="*/ 140 h 161"/>
                  <a:gd name="T12" fmla="*/ 89 w 109"/>
                  <a:gd name="T13" fmla="*/ 147 h 161"/>
                  <a:gd name="T14" fmla="*/ 85 w 109"/>
                  <a:gd name="T15" fmla="*/ 153 h 161"/>
                  <a:gd name="T16" fmla="*/ 80 w 109"/>
                  <a:gd name="T17" fmla="*/ 157 h 161"/>
                  <a:gd name="T18" fmla="*/ 73 w 109"/>
                  <a:gd name="T19" fmla="*/ 161 h 161"/>
                  <a:gd name="T20" fmla="*/ 73 w 109"/>
                  <a:gd name="T21" fmla="*/ 161 h 161"/>
                  <a:gd name="T22" fmla="*/ 0 w 109"/>
                  <a:gd name="T23" fmla="*/ 106 h 161"/>
                  <a:gd name="T24" fmla="*/ 0 w 109"/>
                  <a:gd name="T25" fmla="*/ 106 h 161"/>
                  <a:gd name="T26" fmla="*/ 5 w 109"/>
                  <a:gd name="T27" fmla="*/ 0 h 161"/>
                  <a:gd name="T28" fmla="*/ 5 w 109"/>
                  <a:gd name="T29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9" h="161">
                    <a:moveTo>
                      <a:pt x="5" y="0"/>
                    </a:moveTo>
                    <a:lnTo>
                      <a:pt x="5" y="0"/>
                    </a:lnTo>
                    <a:lnTo>
                      <a:pt x="109" y="0"/>
                    </a:lnTo>
                    <a:lnTo>
                      <a:pt x="109" y="0"/>
                    </a:lnTo>
                    <a:lnTo>
                      <a:pt x="92" y="140"/>
                    </a:lnTo>
                    <a:lnTo>
                      <a:pt x="92" y="140"/>
                    </a:lnTo>
                    <a:lnTo>
                      <a:pt x="89" y="147"/>
                    </a:lnTo>
                    <a:lnTo>
                      <a:pt x="85" y="153"/>
                    </a:lnTo>
                    <a:lnTo>
                      <a:pt x="80" y="157"/>
                    </a:lnTo>
                    <a:lnTo>
                      <a:pt x="73" y="161"/>
                    </a:lnTo>
                    <a:lnTo>
                      <a:pt x="73" y="161"/>
                    </a:lnTo>
                    <a:lnTo>
                      <a:pt x="0" y="106"/>
                    </a:lnTo>
                    <a:lnTo>
                      <a:pt x="0" y="106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6B6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77"/>
              <p:cNvSpPr>
                <a:spLocks/>
              </p:cNvSpPr>
              <p:nvPr/>
            </p:nvSpPr>
            <p:spPr bwMode="auto">
              <a:xfrm>
                <a:off x="3390901" y="5083175"/>
                <a:ext cx="166688" cy="254000"/>
              </a:xfrm>
              <a:custGeom>
                <a:avLst/>
                <a:gdLst>
                  <a:gd name="T0" fmla="*/ 5 w 105"/>
                  <a:gd name="T1" fmla="*/ 0 h 160"/>
                  <a:gd name="T2" fmla="*/ 5 w 105"/>
                  <a:gd name="T3" fmla="*/ 0 h 160"/>
                  <a:gd name="T4" fmla="*/ 105 w 105"/>
                  <a:gd name="T5" fmla="*/ 0 h 160"/>
                  <a:gd name="T6" fmla="*/ 105 w 105"/>
                  <a:gd name="T7" fmla="*/ 0 h 160"/>
                  <a:gd name="T8" fmla="*/ 88 w 105"/>
                  <a:gd name="T9" fmla="*/ 140 h 160"/>
                  <a:gd name="T10" fmla="*/ 88 w 105"/>
                  <a:gd name="T11" fmla="*/ 140 h 160"/>
                  <a:gd name="T12" fmla="*/ 87 w 105"/>
                  <a:gd name="T13" fmla="*/ 147 h 160"/>
                  <a:gd name="T14" fmla="*/ 81 w 105"/>
                  <a:gd name="T15" fmla="*/ 153 h 160"/>
                  <a:gd name="T16" fmla="*/ 76 w 105"/>
                  <a:gd name="T17" fmla="*/ 157 h 160"/>
                  <a:gd name="T18" fmla="*/ 69 w 105"/>
                  <a:gd name="T19" fmla="*/ 160 h 160"/>
                  <a:gd name="T20" fmla="*/ 69 w 105"/>
                  <a:gd name="T21" fmla="*/ 160 h 160"/>
                  <a:gd name="T22" fmla="*/ 0 w 105"/>
                  <a:gd name="T23" fmla="*/ 106 h 160"/>
                  <a:gd name="T24" fmla="*/ 0 w 105"/>
                  <a:gd name="T25" fmla="*/ 106 h 160"/>
                  <a:gd name="T26" fmla="*/ 5 w 105"/>
                  <a:gd name="T27" fmla="*/ 0 h 160"/>
                  <a:gd name="T28" fmla="*/ 5 w 105"/>
                  <a:gd name="T2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5" h="160">
                    <a:moveTo>
                      <a:pt x="5" y="0"/>
                    </a:moveTo>
                    <a:lnTo>
                      <a:pt x="5" y="0"/>
                    </a:lnTo>
                    <a:lnTo>
                      <a:pt x="105" y="0"/>
                    </a:lnTo>
                    <a:lnTo>
                      <a:pt x="105" y="0"/>
                    </a:lnTo>
                    <a:lnTo>
                      <a:pt x="88" y="140"/>
                    </a:lnTo>
                    <a:lnTo>
                      <a:pt x="88" y="140"/>
                    </a:lnTo>
                    <a:lnTo>
                      <a:pt x="87" y="147"/>
                    </a:lnTo>
                    <a:lnTo>
                      <a:pt x="81" y="153"/>
                    </a:lnTo>
                    <a:lnTo>
                      <a:pt x="76" y="157"/>
                    </a:lnTo>
                    <a:lnTo>
                      <a:pt x="69" y="160"/>
                    </a:lnTo>
                    <a:lnTo>
                      <a:pt x="69" y="160"/>
                    </a:lnTo>
                    <a:lnTo>
                      <a:pt x="0" y="106"/>
                    </a:lnTo>
                    <a:lnTo>
                      <a:pt x="0" y="106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7B7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78"/>
              <p:cNvSpPr>
                <a:spLocks/>
              </p:cNvSpPr>
              <p:nvPr/>
            </p:nvSpPr>
            <p:spPr bwMode="auto">
              <a:xfrm>
                <a:off x="3395663" y="5083175"/>
                <a:ext cx="161925" cy="254000"/>
              </a:xfrm>
              <a:custGeom>
                <a:avLst/>
                <a:gdLst>
                  <a:gd name="T0" fmla="*/ 5 w 102"/>
                  <a:gd name="T1" fmla="*/ 0 h 160"/>
                  <a:gd name="T2" fmla="*/ 5 w 102"/>
                  <a:gd name="T3" fmla="*/ 0 h 160"/>
                  <a:gd name="T4" fmla="*/ 102 w 102"/>
                  <a:gd name="T5" fmla="*/ 0 h 160"/>
                  <a:gd name="T6" fmla="*/ 102 w 102"/>
                  <a:gd name="T7" fmla="*/ 0 h 160"/>
                  <a:gd name="T8" fmla="*/ 85 w 102"/>
                  <a:gd name="T9" fmla="*/ 140 h 160"/>
                  <a:gd name="T10" fmla="*/ 85 w 102"/>
                  <a:gd name="T11" fmla="*/ 140 h 160"/>
                  <a:gd name="T12" fmla="*/ 84 w 102"/>
                  <a:gd name="T13" fmla="*/ 147 h 160"/>
                  <a:gd name="T14" fmla="*/ 78 w 102"/>
                  <a:gd name="T15" fmla="*/ 153 h 160"/>
                  <a:gd name="T16" fmla="*/ 73 w 102"/>
                  <a:gd name="T17" fmla="*/ 157 h 160"/>
                  <a:gd name="T18" fmla="*/ 67 w 102"/>
                  <a:gd name="T19" fmla="*/ 160 h 160"/>
                  <a:gd name="T20" fmla="*/ 67 w 102"/>
                  <a:gd name="T21" fmla="*/ 160 h 160"/>
                  <a:gd name="T22" fmla="*/ 0 w 102"/>
                  <a:gd name="T23" fmla="*/ 105 h 160"/>
                  <a:gd name="T24" fmla="*/ 0 w 102"/>
                  <a:gd name="T25" fmla="*/ 105 h 160"/>
                  <a:gd name="T26" fmla="*/ 5 w 102"/>
                  <a:gd name="T27" fmla="*/ 0 h 160"/>
                  <a:gd name="T28" fmla="*/ 5 w 102"/>
                  <a:gd name="T2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2" h="160">
                    <a:moveTo>
                      <a:pt x="5" y="0"/>
                    </a:moveTo>
                    <a:lnTo>
                      <a:pt x="5" y="0"/>
                    </a:lnTo>
                    <a:lnTo>
                      <a:pt x="102" y="0"/>
                    </a:lnTo>
                    <a:lnTo>
                      <a:pt x="102" y="0"/>
                    </a:lnTo>
                    <a:lnTo>
                      <a:pt x="85" y="140"/>
                    </a:lnTo>
                    <a:lnTo>
                      <a:pt x="85" y="140"/>
                    </a:lnTo>
                    <a:lnTo>
                      <a:pt x="84" y="147"/>
                    </a:lnTo>
                    <a:lnTo>
                      <a:pt x="78" y="153"/>
                    </a:lnTo>
                    <a:lnTo>
                      <a:pt x="73" y="157"/>
                    </a:lnTo>
                    <a:lnTo>
                      <a:pt x="67" y="160"/>
                    </a:lnTo>
                    <a:lnTo>
                      <a:pt x="67" y="160"/>
                    </a:lnTo>
                    <a:lnTo>
                      <a:pt x="0" y="105"/>
                    </a:lnTo>
                    <a:lnTo>
                      <a:pt x="0" y="105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7B7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79"/>
              <p:cNvSpPr>
                <a:spLocks/>
              </p:cNvSpPr>
              <p:nvPr/>
            </p:nvSpPr>
            <p:spPr bwMode="auto">
              <a:xfrm>
                <a:off x="3402013" y="5083175"/>
                <a:ext cx="155575" cy="254000"/>
              </a:xfrm>
              <a:custGeom>
                <a:avLst/>
                <a:gdLst>
                  <a:gd name="T0" fmla="*/ 5 w 98"/>
                  <a:gd name="T1" fmla="*/ 0 h 160"/>
                  <a:gd name="T2" fmla="*/ 5 w 98"/>
                  <a:gd name="T3" fmla="*/ 0 h 160"/>
                  <a:gd name="T4" fmla="*/ 98 w 98"/>
                  <a:gd name="T5" fmla="*/ 0 h 160"/>
                  <a:gd name="T6" fmla="*/ 98 w 98"/>
                  <a:gd name="T7" fmla="*/ 0 h 160"/>
                  <a:gd name="T8" fmla="*/ 81 w 98"/>
                  <a:gd name="T9" fmla="*/ 140 h 160"/>
                  <a:gd name="T10" fmla="*/ 81 w 98"/>
                  <a:gd name="T11" fmla="*/ 140 h 160"/>
                  <a:gd name="T12" fmla="*/ 80 w 98"/>
                  <a:gd name="T13" fmla="*/ 147 h 160"/>
                  <a:gd name="T14" fmla="*/ 74 w 98"/>
                  <a:gd name="T15" fmla="*/ 152 h 160"/>
                  <a:gd name="T16" fmla="*/ 69 w 98"/>
                  <a:gd name="T17" fmla="*/ 157 h 160"/>
                  <a:gd name="T18" fmla="*/ 63 w 98"/>
                  <a:gd name="T19" fmla="*/ 160 h 160"/>
                  <a:gd name="T20" fmla="*/ 63 w 98"/>
                  <a:gd name="T21" fmla="*/ 160 h 160"/>
                  <a:gd name="T22" fmla="*/ 0 w 98"/>
                  <a:gd name="T23" fmla="*/ 103 h 160"/>
                  <a:gd name="T24" fmla="*/ 0 w 98"/>
                  <a:gd name="T25" fmla="*/ 103 h 160"/>
                  <a:gd name="T26" fmla="*/ 5 w 98"/>
                  <a:gd name="T27" fmla="*/ 0 h 160"/>
                  <a:gd name="T28" fmla="*/ 5 w 98"/>
                  <a:gd name="T2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8" h="160">
                    <a:moveTo>
                      <a:pt x="5" y="0"/>
                    </a:moveTo>
                    <a:lnTo>
                      <a:pt x="5" y="0"/>
                    </a:lnTo>
                    <a:lnTo>
                      <a:pt x="98" y="0"/>
                    </a:lnTo>
                    <a:lnTo>
                      <a:pt x="98" y="0"/>
                    </a:lnTo>
                    <a:lnTo>
                      <a:pt x="81" y="140"/>
                    </a:lnTo>
                    <a:lnTo>
                      <a:pt x="81" y="140"/>
                    </a:lnTo>
                    <a:lnTo>
                      <a:pt x="80" y="147"/>
                    </a:lnTo>
                    <a:lnTo>
                      <a:pt x="74" y="152"/>
                    </a:lnTo>
                    <a:lnTo>
                      <a:pt x="69" y="157"/>
                    </a:lnTo>
                    <a:lnTo>
                      <a:pt x="63" y="160"/>
                    </a:lnTo>
                    <a:lnTo>
                      <a:pt x="63" y="160"/>
                    </a:lnTo>
                    <a:lnTo>
                      <a:pt x="0" y="103"/>
                    </a:lnTo>
                    <a:lnTo>
                      <a:pt x="0" y="103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8B8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80"/>
              <p:cNvSpPr>
                <a:spLocks/>
              </p:cNvSpPr>
              <p:nvPr/>
            </p:nvSpPr>
            <p:spPr bwMode="auto">
              <a:xfrm>
                <a:off x="3408363" y="5083175"/>
                <a:ext cx="149225" cy="254000"/>
              </a:xfrm>
              <a:custGeom>
                <a:avLst/>
                <a:gdLst>
                  <a:gd name="T0" fmla="*/ 5 w 94"/>
                  <a:gd name="T1" fmla="*/ 0 h 160"/>
                  <a:gd name="T2" fmla="*/ 5 w 94"/>
                  <a:gd name="T3" fmla="*/ 0 h 160"/>
                  <a:gd name="T4" fmla="*/ 94 w 94"/>
                  <a:gd name="T5" fmla="*/ 0 h 160"/>
                  <a:gd name="T6" fmla="*/ 94 w 94"/>
                  <a:gd name="T7" fmla="*/ 0 h 160"/>
                  <a:gd name="T8" fmla="*/ 77 w 94"/>
                  <a:gd name="T9" fmla="*/ 140 h 160"/>
                  <a:gd name="T10" fmla="*/ 77 w 94"/>
                  <a:gd name="T11" fmla="*/ 140 h 160"/>
                  <a:gd name="T12" fmla="*/ 76 w 94"/>
                  <a:gd name="T13" fmla="*/ 147 h 160"/>
                  <a:gd name="T14" fmla="*/ 71 w 94"/>
                  <a:gd name="T15" fmla="*/ 152 h 160"/>
                  <a:gd name="T16" fmla="*/ 66 w 94"/>
                  <a:gd name="T17" fmla="*/ 157 h 160"/>
                  <a:gd name="T18" fmla="*/ 59 w 94"/>
                  <a:gd name="T19" fmla="*/ 160 h 160"/>
                  <a:gd name="T20" fmla="*/ 59 w 94"/>
                  <a:gd name="T21" fmla="*/ 160 h 160"/>
                  <a:gd name="T22" fmla="*/ 0 w 94"/>
                  <a:gd name="T23" fmla="*/ 102 h 160"/>
                  <a:gd name="T24" fmla="*/ 0 w 94"/>
                  <a:gd name="T25" fmla="*/ 102 h 160"/>
                  <a:gd name="T26" fmla="*/ 5 w 94"/>
                  <a:gd name="T27" fmla="*/ 0 h 160"/>
                  <a:gd name="T28" fmla="*/ 5 w 94"/>
                  <a:gd name="T2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4" h="160">
                    <a:moveTo>
                      <a:pt x="5" y="0"/>
                    </a:moveTo>
                    <a:lnTo>
                      <a:pt x="5" y="0"/>
                    </a:lnTo>
                    <a:lnTo>
                      <a:pt x="94" y="0"/>
                    </a:lnTo>
                    <a:lnTo>
                      <a:pt x="94" y="0"/>
                    </a:lnTo>
                    <a:lnTo>
                      <a:pt x="77" y="140"/>
                    </a:lnTo>
                    <a:lnTo>
                      <a:pt x="77" y="140"/>
                    </a:lnTo>
                    <a:lnTo>
                      <a:pt x="76" y="147"/>
                    </a:lnTo>
                    <a:lnTo>
                      <a:pt x="71" y="152"/>
                    </a:lnTo>
                    <a:lnTo>
                      <a:pt x="66" y="157"/>
                    </a:lnTo>
                    <a:lnTo>
                      <a:pt x="59" y="160"/>
                    </a:lnTo>
                    <a:lnTo>
                      <a:pt x="59" y="160"/>
                    </a:lnTo>
                    <a:lnTo>
                      <a:pt x="0" y="102"/>
                    </a:lnTo>
                    <a:lnTo>
                      <a:pt x="0" y="102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9B9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81"/>
              <p:cNvSpPr>
                <a:spLocks/>
              </p:cNvSpPr>
              <p:nvPr/>
            </p:nvSpPr>
            <p:spPr bwMode="auto">
              <a:xfrm>
                <a:off x="3414713" y="5083175"/>
                <a:ext cx="142875" cy="254000"/>
              </a:xfrm>
              <a:custGeom>
                <a:avLst/>
                <a:gdLst>
                  <a:gd name="T0" fmla="*/ 5 w 90"/>
                  <a:gd name="T1" fmla="*/ 0 h 160"/>
                  <a:gd name="T2" fmla="*/ 5 w 90"/>
                  <a:gd name="T3" fmla="*/ 0 h 160"/>
                  <a:gd name="T4" fmla="*/ 90 w 90"/>
                  <a:gd name="T5" fmla="*/ 0 h 160"/>
                  <a:gd name="T6" fmla="*/ 90 w 90"/>
                  <a:gd name="T7" fmla="*/ 0 h 160"/>
                  <a:gd name="T8" fmla="*/ 73 w 90"/>
                  <a:gd name="T9" fmla="*/ 140 h 160"/>
                  <a:gd name="T10" fmla="*/ 73 w 90"/>
                  <a:gd name="T11" fmla="*/ 140 h 160"/>
                  <a:gd name="T12" fmla="*/ 72 w 90"/>
                  <a:gd name="T13" fmla="*/ 147 h 160"/>
                  <a:gd name="T14" fmla="*/ 67 w 90"/>
                  <a:gd name="T15" fmla="*/ 152 h 160"/>
                  <a:gd name="T16" fmla="*/ 62 w 90"/>
                  <a:gd name="T17" fmla="*/ 157 h 160"/>
                  <a:gd name="T18" fmla="*/ 55 w 90"/>
                  <a:gd name="T19" fmla="*/ 160 h 160"/>
                  <a:gd name="T20" fmla="*/ 55 w 90"/>
                  <a:gd name="T21" fmla="*/ 160 h 160"/>
                  <a:gd name="T22" fmla="*/ 0 w 90"/>
                  <a:gd name="T23" fmla="*/ 101 h 160"/>
                  <a:gd name="T24" fmla="*/ 0 w 90"/>
                  <a:gd name="T25" fmla="*/ 101 h 160"/>
                  <a:gd name="T26" fmla="*/ 5 w 90"/>
                  <a:gd name="T27" fmla="*/ 0 h 160"/>
                  <a:gd name="T28" fmla="*/ 5 w 90"/>
                  <a:gd name="T2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0" h="160">
                    <a:moveTo>
                      <a:pt x="5" y="0"/>
                    </a:moveTo>
                    <a:lnTo>
                      <a:pt x="5" y="0"/>
                    </a:lnTo>
                    <a:lnTo>
                      <a:pt x="90" y="0"/>
                    </a:lnTo>
                    <a:lnTo>
                      <a:pt x="90" y="0"/>
                    </a:lnTo>
                    <a:lnTo>
                      <a:pt x="73" y="140"/>
                    </a:lnTo>
                    <a:lnTo>
                      <a:pt x="73" y="140"/>
                    </a:lnTo>
                    <a:lnTo>
                      <a:pt x="72" y="147"/>
                    </a:lnTo>
                    <a:lnTo>
                      <a:pt x="67" y="152"/>
                    </a:lnTo>
                    <a:lnTo>
                      <a:pt x="62" y="157"/>
                    </a:lnTo>
                    <a:lnTo>
                      <a:pt x="55" y="160"/>
                    </a:lnTo>
                    <a:lnTo>
                      <a:pt x="55" y="160"/>
                    </a:lnTo>
                    <a:lnTo>
                      <a:pt x="0" y="101"/>
                    </a:lnTo>
                    <a:lnTo>
                      <a:pt x="0" y="101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9B9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82"/>
              <p:cNvSpPr>
                <a:spLocks/>
              </p:cNvSpPr>
              <p:nvPr/>
            </p:nvSpPr>
            <p:spPr bwMode="auto">
              <a:xfrm>
                <a:off x="3417888" y="5083175"/>
                <a:ext cx="139700" cy="254000"/>
              </a:xfrm>
              <a:custGeom>
                <a:avLst/>
                <a:gdLst>
                  <a:gd name="T0" fmla="*/ 7 w 88"/>
                  <a:gd name="T1" fmla="*/ 0 h 160"/>
                  <a:gd name="T2" fmla="*/ 7 w 88"/>
                  <a:gd name="T3" fmla="*/ 0 h 160"/>
                  <a:gd name="T4" fmla="*/ 88 w 88"/>
                  <a:gd name="T5" fmla="*/ 0 h 160"/>
                  <a:gd name="T6" fmla="*/ 88 w 88"/>
                  <a:gd name="T7" fmla="*/ 0 h 160"/>
                  <a:gd name="T8" fmla="*/ 71 w 88"/>
                  <a:gd name="T9" fmla="*/ 140 h 160"/>
                  <a:gd name="T10" fmla="*/ 71 w 88"/>
                  <a:gd name="T11" fmla="*/ 140 h 160"/>
                  <a:gd name="T12" fmla="*/ 70 w 88"/>
                  <a:gd name="T13" fmla="*/ 147 h 160"/>
                  <a:gd name="T14" fmla="*/ 65 w 88"/>
                  <a:gd name="T15" fmla="*/ 152 h 160"/>
                  <a:gd name="T16" fmla="*/ 60 w 88"/>
                  <a:gd name="T17" fmla="*/ 157 h 160"/>
                  <a:gd name="T18" fmla="*/ 55 w 88"/>
                  <a:gd name="T19" fmla="*/ 160 h 160"/>
                  <a:gd name="T20" fmla="*/ 55 w 88"/>
                  <a:gd name="T21" fmla="*/ 160 h 160"/>
                  <a:gd name="T22" fmla="*/ 0 w 88"/>
                  <a:gd name="T23" fmla="*/ 99 h 160"/>
                  <a:gd name="T24" fmla="*/ 0 w 88"/>
                  <a:gd name="T25" fmla="*/ 99 h 160"/>
                  <a:gd name="T26" fmla="*/ 7 w 88"/>
                  <a:gd name="T27" fmla="*/ 0 h 160"/>
                  <a:gd name="T28" fmla="*/ 7 w 88"/>
                  <a:gd name="T2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8" h="160">
                    <a:moveTo>
                      <a:pt x="7" y="0"/>
                    </a:moveTo>
                    <a:lnTo>
                      <a:pt x="7" y="0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71" y="140"/>
                    </a:lnTo>
                    <a:lnTo>
                      <a:pt x="71" y="140"/>
                    </a:lnTo>
                    <a:lnTo>
                      <a:pt x="70" y="147"/>
                    </a:lnTo>
                    <a:lnTo>
                      <a:pt x="65" y="152"/>
                    </a:lnTo>
                    <a:lnTo>
                      <a:pt x="60" y="157"/>
                    </a:lnTo>
                    <a:lnTo>
                      <a:pt x="55" y="160"/>
                    </a:lnTo>
                    <a:lnTo>
                      <a:pt x="55" y="160"/>
                    </a:lnTo>
                    <a:lnTo>
                      <a:pt x="0" y="99"/>
                    </a:lnTo>
                    <a:lnTo>
                      <a:pt x="0" y="99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BABA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83"/>
              <p:cNvSpPr>
                <a:spLocks/>
              </p:cNvSpPr>
              <p:nvPr/>
            </p:nvSpPr>
            <p:spPr bwMode="auto">
              <a:xfrm>
                <a:off x="3425826" y="5083175"/>
                <a:ext cx="131763" cy="254000"/>
              </a:xfrm>
              <a:custGeom>
                <a:avLst/>
                <a:gdLst>
                  <a:gd name="T0" fmla="*/ 6 w 83"/>
                  <a:gd name="T1" fmla="*/ 0 h 160"/>
                  <a:gd name="T2" fmla="*/ 6 w 83"/>
                  <a:gd name="T3" fmla="*/ 0 h 160"/>
                  <a:gd name="T4" fmla="*/ 83 w 83"/>
                  <a:gd name="T5" fmla="*/ 0 h 160"/>
                  <a:gd name="T6" fmla="*/ 83 w 83"/>
                  <a:gd name="T7" fmla="*/ 0 h 160"/>
                  <a:gd name="T8" fmla="*/ 66 w 83"/>
                  <a:gd name="T9" fmla="*/ 140 h 160"/>
                  <a:gd name="T10" fmla="*/ 66 w 83"/>
                  <a:gd name="T11" fmla="*/ 140 h 160"/>
                  <a:gd name="T12" fmla="*/ 65 w 83"/>
                  <a:gd name="T13" fmla="*/ 147 h 160"/>
                  <a:gd name="T14" fmla="*/ 60 w 83"/>
                  <a:gd name="T15" fmla="*/ 152 h 160"/>
                  <a:gd name="T16" fmla="*/ 55 w 83"/>
                  <a:gd name="T17" fmla="*/ 156 h 160"/>
                  <a:gd name="T18" fmla="*/ 50 w 83"/>
                  <a:gd name="T19" fmla="*/ 160 h 160"/>
                  <a:gd name="T20" fmla="*/ 50 w 83"/>
                  <a:gd name="T21" fmla="*/ 160 h 160"/>
                  <a:gd name="T22" fmla="*/ 0 w 83"/>
                  <a:gd name="T23" fmla="*/ 99 h 160"/>
                  <a:gd name="T24" fmla="*/ 0 w 83"/>
                  <a:gd name="T25" fmla="*/ 99 h 160"/>
                  <a:gd name="T26" fmla="*/ 6 w 83"/>
                  <a:gd name="T27" fmla="*/ 0 h 160"/>
                  <a:gd name="T28" fmla="*/ 6 w 83"/>
                  <a:gd name="T2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3" h="160">
                    <a:moveTo>
                      <a:pt x="6" y="0"/>
                    </a:moveTo>
                    <a:lnTo>
                      <a:pt x="6" y="0"/>
                    </a:lnTo>
                    <a:lnTo>
                      <a:pt x="83" y="0"/>
                    </a:lnTo>
                    <a:lnTo>
                      <a:pt x="83" y="0"/>
                    </a:lnTo>
                    <a:lnTo>
                      <a:pt x="66" y="140"/>
                    </a:lnTo>
                    <a:lnTo>
                      <a:pt x="66" y="140"/>
                    </a:lnTo>
                    <a:lnTo>
                      <a:pt x="65" y="147"/>
                    </a:lnTo>
                    <a:lnTo>
                      <a:pt x="60" y="152"/>
                    </a:lnTo>
                    <a:lnTo>
                      <a:pt x="55" y="156"/>
                    </a:lnTo>
                    <a:lnTo>
                      <a:pt x="50" y="160"/>
                    </a:lnTo>
                    <a:lnTo>
                      <a:pt x="50" y="160"/>
                    </a:lnTo>
                    <a:lnTo>
                      <a:pt x="0" y="99"/>
                    </a:lnTo>
                    <a:lnTo>
                      <a:pt x="0" y="99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BBBB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84"/>
              <p:cNvSpPr>
                <a:spLocks/>
              </p:cNvSpPr>
              <p:nvPr/>
            </p:nvSpPr>
            <p:spPr bwMode="auto">
              <a:xfrm>
                <a:off x="3432176" y="5083175"/>
                <a:ext cx="125413" cy="254000"/>
              </a:xfrm>
              <a:custGeom>
                <a:avLst/>
                <a:gdLst>
                  <a:gd name="T0" fmla="*/ 5 w 79"/>
                  <a:gd name="T1" fmla="*/ 0 h 160"/>
                  <a:gd name="T2" fmla="*/ 5 w 79"/>
                  <a:gd name="T3" fmla="*/ 0 h 160"/>
                  <a:gd name="T4" fmla="*/ 79 w 79"/>
                  <a:gd name="T5" fmla="*/ 0 h 160"/>
                  <a:gd name="T6" fmla="*/ 79 w 79"/>
                  <a:gd name="T7" fmla="*/ 0 h 160"/>
                  <a:gd name="T8" fmla="*/ 62 w 79"/>
                  <a:gd name="T9" fmla="*/ 140 h 160"/>
                  <a:gd name="T10" fmla="*/ 62 w 79"/>
                  <a:gd name="T11" fmla="*/ 140 h 160"/>
                  <a:gd name="T12" fmla="*/ 61 w 79"/>
                  <a:gd name="T13" fmla="*/ 147 h 160"/>
                  <a:gd name="T14" fmla="*/ 56 w 79"/>
                  <a:gd name="T15" fmla="*/ 152 h 160"/>
                  <a:gd name="T16" fmla="*/ 51 w 79"/>
                  <a:gd name="T17" fmla="*/ 156 h 160"/>
                  <a:gd name="T18" fmla="*/ 46 w 79"/>
                  <a:gd name="T19" fmla="*/ 160 h 160"/>
                  <a:gd name="T20" fmla="*/ 46 w 79"/>
                  <a:gd name="T21" fmla="*/ 160 h 160"/>
                  <a:gd name="T22" fmla="*/ 0 w 79"/>
                  <a:gd name="T23" fmla="*/ 98 h 160"/>
                  <a:gd name="T24" fmla="*/ 0 w 79"/>
                  <a:gd name="T25" fmla="*/ 98 h 160"/>
                  <a:gd name="T26" fmla="*/ 5 w 79"/>
                  <a:gd name="T27" fmla="*/ 0 h 160"/>
                  <a:gd name="T28" fmla="*/ 5 w 79"/>
                  <a:gd name="T2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160">
                    <a:moveTo>
                      <a:pt x="5" y="0"/>
                    </a:moveTo>
                    <a:lnTo>
                      <a:pt x="5" y="0"/>
                    </a:lnTo>
                    <a:lnTo>
                      <a:pt x="79" y="0"/>
                    </a:lnTo>
                    <a:lnTo>
                      <a:pt x="79" y="0"/>
                    </a:lnTo>
                    <a:lnTo>
                      <a:pt x="62" y="140"/>
                    </a:lnTo>
                    <a:lnTo>
                      <a:pt x="62" y="140"/>
                    </a:lnTo>
                    <a:lnTo>
                      <a:pt x="61" y="147"/>
                    </a:lnTo>
                    <a:lnTo>
                      <a:pt x="56" y="152"/>
                    </a:lnTo>
                    <a:lnTo>
                      <a:pt x="51" y="156"/>
                    </a:lnTo>
                    <a:lnTo>
                      <a:pt x="46" y="160"/>
                    </a:lnTo>
                    <a:lnTo>
                      <a:pt x="46" y="160"/>
                    </a:lnTo>
                    <a:lnTo>
                      <a:pt x="0" y="98"/>
                    </a:lnTo>
                    <a:lnTo>
                      <a:pt x="0" y="98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BBB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85"/>
              <p:cNvSpPr>
                <a:spLocks/>
              </p:cNvSpPr>
              <p:nvPr/>
            </p:nvSpPr>
            <p:spPr bwMode="auto">
              <a:xfrm>
                <a:off x="3438526" y="5083175"/>
                <a:ext cx="119063" cy="254000"/>
              </a:xfrm>
              <a:custGeom>
                <a:avLst/>
                <a:gdLst>
                  <a:gd name="T0" fmla="*/ 5 w 75"/>
                  <a:gd name="T1" fmla="*/ 0 h 160"/>
                  <a:gd name="T2" fmla="*/ 5 w 75"/>
                  <a:gd name="T3" fmla="*/ 0 h 160"/>
                  <a:gd name="T4" fmla="*/ 75 w 75"/>
                  <a:gd name="T5" fmla="*/ 0 h 160"/>
                  <a:gd name="T6" fmla="*/ 75 w 75"/>
                  <a:gd name="T7" fmla="*/ 0 h 160"/>
                  <a:gd name="T8" fmla="*/ 58 w 75"/>
                  <a:gd name="T9" fmla="*/ 140 h 160"/>
                  <a:gd name="T10" fmla="*/ 58 w 75"/>
                  <a:gd name="T11" fmla="*/ 140 h 160"/>
                  <a:gd name="T12" fmla="*/ 57 w 75"/>
                  <a:gd name="T13" fmla="*/ 147 h 160"/>
                  <a:gd name="T14" fmla="*/ 52 w 75"/>
                  <a:gd name="T15" fmla="*/ 152 h 160"/>
                  <a:gd name="T16" fmla="*/ 48 w 75"/>
                  <a:gd name="T17" fmla="*/ 156 h 160"/>
                  <a:gd name="T18" fmla="*/ 43 w 75"/>
                  <a:gd name="T19" fmla="*/ 160 h 160"/>
                  <a:gd name="T20" fmla="*/ 43 w 75"/>
                  <a:gd name="T21" fmla="*/ 160 h 160"/>
                  <a:gd name="T22" fmla="*/ 0 w 75"/>
                  <a:gd name="T23" fmla="*/ 96 h 160"/>
                  <a:gd name="T24" fmla="*/ 0 w 75"/>
                  <a:gd name="T25" fmla="*/ 96 h 160"/>
                  <a:gd name="T26" fmla="*/ 5 w 75"/>
                  <a:gd name="T27" fmla="*/ 0 h 160"/>
                  <a:gd name="T28" fmla="*/ 5 w 75"/>
                  <a:gd name="T2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5" h="160">
                    <a:moveTo>
                      <a:pt x="5" y="0"/>
                    </a:moveTo>
                    <a:lnTo>
                      <a:pt x="5" y="0"/>
                    </a:lnTo>
                    <a:lnTo>
                      <a:pt x="75" y="0"/>
                    </a:lnTo>
                    <a:lnTo>
                      <a:pt x="75" y="0"/>
                    </a:lnTo>
                    <a:lnTo>
                      <a:pt x="58" y="140"/>
                    </a:lnTo>
                    <a:lnTo>
                      <a:pt x="58" y="140"/>
                    </a:lnTo>
                    <a:lnTo>
                      <a:pt x="57" y="147"/>
                    </a:lnTo>
                    <a:lnTo>
                      <a:pt x="52" y="152"/>
                    </a:lnTo>
                    <a:lnTo>
                      <a:pt x="48" y="156"/>
                    </a:lnTo>
                    <a:lnTo>
                      <a:pt x="43" y="160"/>
                    </a:lnTo>
                    <a:lnTo>
                      <a:pt x="43" y="160"/>
                    </a:lnTo>
                    <a:lnTo>
                      <a:pt x="0" y="96"/>
                    </a:lnTo>
                    <a:lnTo>
                      <a:pt x="0" y="96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CBC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86"/>
              <p:cNvSpPr>
                <a:spLocks/>
              </p:cNvSpPr>
              <p:nvPr/>
            </p:nvSpPr>
            <p:spPr bwMode="auto">
              <a:xfrm>
                <a:off x="3444876" y="5083175"/>
                <a:ext cx="112713" cy="254000"/>
              </a:xfrm>
              <a:custGeom>
                <a:avLst/>
                <a:gdLst>
                  <a:gd name="T0" fmla="*/ 5 w 71"/>
                  <a:gd name="T1" fmla="*/ 0 h 160"/>
                  <a:gd name="T2" fmla="*/ 5 w 71"/>
                  <a:gd name="T3" fmla="*/ 0 h 160"/>
                  <a:gd name="T4" fmla="*/ 71 w 71"/>
                  <a:gd name="T5" fmla="*/ 0 h 160"/>
                  <a:gd name="T6" fmla="*/ 71 w 71"/>
                  <a:gd name="T7" fmla="*/ 0 h 160"/>
                  <a:gd name="T8" fmla="*/ 54 w 71"/>
                  <a:gd name="T9" fmla="*/ 140 h 160"/>
                  <a:gd name="T10" fmla="*/ 54 w 71"/>
                  <a:gd name="T11" fmla="*/ 140 h 160"/>
                  <a:gd name="T12" fmla="*/ 53 w 71"/>
                  <a:gd name="T13" fmla="*/ 147 h 160"/>
                  <a:gd name="T14" fmla="*/ 48 w 71"/>
                  <a:gd name="T15" fmla="*/ 152 h 160"/>
                  <a:gd name="T16" fmla="*/ 44 w 71"/>
                  <a:gd name="T17" fmla="*/ 156 h 160"/>
                  <a:gd name="T18" fmla="*/ 39 w 71"/>
                  <a:gd name="T19" fmla="*/ 160 h 160"/>
                  <a:gd name="T20" fmla="*/ 39 w 71"/>
                  <a:gd name="T21" fmla="*/ 160 h 160"/>
                  <a:gd name="T22" fmla="*/ 0 w 71"/>
                  <a:gd name="T23" fmla="*/ 95 h 160"/>
                  <a:gd name="T24" fmla="*/ 0 w 71"/>
                  <a:gd name="T25" fmla="*/ 95 h 160"/>
                  <a:gd name="T26" fmla="*/ 5 w 71"/>
                  <a:gd name="T27" fmla="*/ 0 h 160"/>
                  <a:gd name="T28" fmla="*/ 5 w 71"/>
                  <a:gd name="T2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1" h="160">
                    <a:moveTo>
                      <a:pt x="5" y="0"/>
                    </a:moveTo>
                    <a:lnTo>
                      <a:pt x="5" y="0"/>
                    </a:lnTo>
                    <a:lnTo>
                      <a:pt x="71" y="0"/>
                    </a:lnTo>
                    <a:lnTo>
                      <a:pt x="71" y="0"/>
                    </a:lnTo>
                    <a:lnTo>
                      <a:pt x="54" y="140"/>
                    </a:lnTo>
                    <a:lnTo>
                      <a:pt x="54" y="140"/>
                    </a:lnTo>
                    <a:lnTo>
                      <a:pt x="53" y="147"/>
                    </a:lnTo>
                    <a:lnTo>
                      <a:pt x="48" y="152"/>
                    </a:lnTo>
                    <a:lnTo>
                      <a:pt x="44" y="156"/>
                    </a:lnTo>
                    <a:lnTo>
                      <a:pt x="39" y="160"/>
                    </a:lnTo>
                    <a:lnTo>
                      <a:pt x="39" y="160"/>
                    </a:lnTo>
                    <a:lnTo>
                      <a:pt x="0" y="95"/>
                    </a:lnTo>
                    <a:lnTo>
                      <a:pt x="0" y="95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CBC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87"/>
              <p:cNvSpPr>
                <a:spLocks/>
              </p:cNvSpPr>
              <p:nvPr/>
            </p:nvSpPr>
            <p:spPr bwMode="auto">
              <a:xfrm>
                <a:off x="3448051" y="5083175"/>
                <a:ext cx="109538" cy="252413"/>
              </a:xfrm>
              <a:custGeom>
                <a:avLst/>
                <a:gdLst>
                  <a:gd name="T0" fmla="*/ 7 w 69"/>
                  <a:gd name="T1" fmla="*/ 0 h 159"/>
                  <a:gd name="T2" fmla="*/ 7 w 69"/>
                  <a:gd name="T3" fmla="*/ 0 h 159"/>
                  <a:gd name="T4" fmla="*/ 69 w 69"/>
                  <a:gd name="T5" fmla="*/ 0 h 159"/>
                  <a:gd name="T6" fmla="*/ 69 w 69"/>
                  <a:gd name="T7" fmla="*/ 0 h 159"/>
                  <a:gd name="T8" fmla="*/ 52 w 69"/>
                  <a:gd name="T9" fmla="*/ 140 h 159"/>
                  <a:gd name="T10" fmla="*/ 52 w 69"/>
                  <a:gd name="T11" fmla="*/ 140 h 159"/>
                  <a:gd name="T12" fmla="*/ 51 w 69"/>
                  <a:gd name="T13" fmla="*/ 147 h 159"/>
                  <a:gd name="T14" fmla="*/ 46 w 69"/>
                  <a:gd name="T15" fmla="*/ 152 h 159"/>
                  <a:gd name="T16" fmla="*/ 42 w 69"/>
                  <a:gd name="T17" fmla="*/ 156 h 159"/>
                  <a:gd name="T18" fmla="*/ 37 w 69"/>
                  <a:gd name="T19" fmla="*/ 159 h 159"/>
                  <a:gd name="T20" fmla="*/ 37 w 69"/>
                  <a:gd name="T21" fmla="*/ 159 h 159"/>
                  <a:gd name="T22" fmla="*/ 0 w 69"/>
                  <a:gd name="T23" fmla="*/ 94 h 159"/>
                  <a:gd name="T24" fmla="*/ 0 w 69"/>
                  <a:gd name="T25" fmla="*/ 94 h 159"/>
                  <a:gd name="T26" fmla="*/ 7 w 69"/>
                  <a:gd name="T27" fmla="*/ 0 h 159"/>
                  <a:gd name="T28" fmla="*/ 7 w 69"/>
                  <a:gd name="T2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9" h="159">
                    <a:moveTo>
                      <a:pt x="7" y="0"/>
                    </a:moveTo>
                    <a:lnTo>
                      <a:pt x="7" y="0"/>
                    </a:lnTo>
                    <a:lnTo>
                      <a:pt x="69" y="0"/>
                    </a:lnTo>
                    <a:lnTo>
                      <a:pt x="69" y="0"/>
                    </a:lnTo>
                    <a:lnTo>
                      <a:pt x="52" y="140"/>
                    </a:lnTo>
                    <a:lnTo>
                      <a:pt x="52" y="140"/>
                    </a:lnTo>
                    <a:lnTo>
                      <a:pt x="51" y="147"/>
                    </a:lnTo>
                    <a:lnTo>
                      <a:pt x="46" y="152"/>
                    </a:lnTo>
                    <a:lnTo>
                      <a:pt x="42" y="156"/>
                    </a:lnTo>
                    <a:lnTo>
                      <a:pt x="37" y="159"/>
                    </a:lnTo>
                    <a:lnTo>
                      <a:pt x="37" y="159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BDBD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88"/>
              <p:cNvSpPr>
                <a:spLocks/>
              </p:cNvSpPr>
              <p:nvPr/>
            </p:nvSpPr>
            <p:spPr bwMode="auto">
              <a:xfrm>
                <a:off x="3454401" y="5083175"/>
                <a:ext cx="103188" cy="252413"/>
              </a:xfrm>
              <a:custGeom>
                <a:avLst/>
                <a:gdLst>
                  <a:gd name="T0" fmla="*/ 7 w 65"/>
                  <a:gd name="T1" fmla="*/ 0 h 159"/>
                  <a:gd name="T2" fmla="*/ 7 w 65"/>
                  <a:gd name="T3" fmla="*/ 0 h 159"/>
                  <a:gd name="T4" fmla="*/ 65 w 65"/>
                  <a:gd name="T5" fmla="*/ 0 h 159"/>
                  <a:gd name="T6" fmla="*/ 65 w 65"/>
                  <a:gd name="T7" fmla="*/ 0 h 159"/>
                  <a:gd name="T8" fmla="*/ 48 w 65"/>
                  <a:gd name="T9" fmla="*/ 140 h 159"/>
                  <a:gd name="T10" fmla="*/ 48 w 65"/>
                  <a:gd name="T11" fmla="*/ 140 h 159"/>
                  <a:gd name="T12" fmla="*/ 47 w 65"/>
                  <a:gd name="T13" fmla="*/ 147 h 159"/>
                  <a:gd name="T14" fmla="*/ 42 w 65"/>
                  <a:gd name="T15" fmla="*/ 152 h 159"/>
                  <a:gd name="T16" fmla="*/ 38 w 65"/>
                  <a:gd name="T17" fmla="*/ 156 h 159"/>
                  <a:gd name="T18" fmla="*/ 33 w 65"/>
                  <a:gd name="T19" fmla="*/ 159 h 159"/>
                  <a:gd name="T20" fmla="*/ 33 w 65"/>
                  <a:gd name="T21" fmla="*/ 159 h 159"/>
                  <a:gd name="T22" fmla="*/ 0 w 65"/>
                  <a:gd name="T23" fmla="*/ 92 h 159"/>
                  <a:gd name="T24" fmla="*/ 0 w 65"/>
                  <a:gd name="T25" fmla="*/ 92 h 159"/>
                  <a:gd name="T26" fmla="*/ 7 w 65"/>
                  <a:gd name="T27" fmla="*/ 0 h 159"/>
                  <a:gd name="T28" fmla="*/ 7 w 65"/>
                  <a:gd name="T2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159">
                    <a:moveTo>
                      <a:pt x="7" y="0"/>
                    </a:moveTo>
                    <a:lnTo>
                      <a:pt x="7" y="0"/>
                    </a:lnTo>
                    <a:lnTo>
                      <a:pt x="65" y="0"/>
                    </a:lnTo>
                    <a:lnTo>
                      <a:pt x="65" y="0"/>
                    </a:lnTo>
                    <a:lnTo>
                      <a:pt x="48" y="140"/>
                    </a:lnTo>
                    <a:lnTo>
                      <a:pt x="48" y="140"/>
                    </a:lnTo>
                    <a:lnTo>
                      <a:pt x="47" y="147"/>
                    </a:lnTo>
                    <a:lnTo>
                      <a:pt x="42" y="152"/>
                    </a:lnTo>
                    <a:lnTo>
                      <a:pt x="38" y="156"/>
                    </a:lnTo>
                    <a:lnTo>
                      <a:pt x="33" y="159"/>
                    </a:lnTo>
                    <a:lnTo>
                      <a:pt x="33" y="159"/>
                    </a:lnTo>
                    <a:lnTo>
                      <a:pt x="0" y="92"/>
                    </a:lnTo>
                    <a:lnTo>
                      <a:pt x="0" y="92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BEB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89"/>
              <p:cNvSpPr>
                <a:spLocks/>
              </p:cNvSpPr>
              <p:nvPr/>
            </p:nvSpPr>
            <p:spPr bwMode="auto">
              <a:xfrm>
                <a:off x="3462338" y="5083175"/>
                <a:ext cx="95250" cy="252413"/>
              </a:xfrm>
              <a:custGeom>
                <a:avLst/>
                <a:gdLst>
                  <a:gd name="T0" fmla="*/ 6 w 60"/>
                  <a:gd name="T1" fmla="*/ 0 h 159"/>
                  <a:gd name="T2" fmla="*/ 6 w 60"/>
                  <a:gd name="T3" fmla="*/ 0 h 159"/>
                  <a:gd name="T4" fmla="*/ 60 w 60"/>
                  <a:gd name="T5" fmla="*/ 0 h 159"/>
                  <a:gd name="T6" fmla="*/ 60 w 60"/>
                  <a:gd name="T7" fmla="*/ 0 h 159"/>
                  <a:gd name="T8" fmla="*/ 43 w 60"/>
                  <a:gd name="T9" fmla="*/ 140 h 159"/>
                  <a:gd name="T10" fmla="*/ 43 w 60"/>
                  <a:gd name="T11" fmla="*/ 140 h 159"/>
                  <a:gd name="T12" fmla="*/ 42 w 60"/>
                  <a:gd name="T13" fmla="*/ 147 h 159"/>
                  <a:gd name="T14" fmla="*/ 39 w 60"/>
                  <a:gd name="T15" fmla="*/ 151 h 159"/>
                  <a:gd name="T16" fmla="*/ 33 w 60"/>
                  <a:gd name="T17" fmla="*/ 156 h 159"/>
                  <a:gd name="T18" fmla="*/ 29 w 60"/>
                  <a:gd name="T19" fmla="*/ 159 h 159"/>
                  <a:gd name="T20" fmla="*/ 29 w 60"/>
                  <a:gd name="T21" fmla="*/ 159 h 159"/>
                  <a:gd name="T22" fmla="*/ 0 w 60"/>
                  <a:gd name="T23" fmla="*/ 91 h 159"/>
                  <a:gd name="T24" fmla="*/ 0 w 60"/>
                  <a:gd name="T25" fmla="*/ 91 h 159"/>
                  <a:gd name="T26" fmla="*/ 6 w 60"/>
                  <a:gd name="T27" fmla="*/ 0 h 159"/>
                  <a:gd name="T28" fmla="*/ 6 w 60"/>
                  <a:gd name="T2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" h="159">
                    <a:moveTo>
                      <a:pt x="6" y="0"/>
                    </a:moveTo>
                    <a:lnTo>
                      <a:pt x="6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43" y="140"/>
                    </a:lnTo>
                    <a:lnTo>
                      <a:pt x="43" y="140"/>
                    </a:lnTo>
                    <a:lnTo>
                      <a:pt x="42" y="147"/>
                    </a:lnTo>
                    <a:lnTo>
                      <a:pt x="39" y="151"/>
                    </a:lnTo>
                    <a:lnTo>
                      <a:pt x="33" y="156"/>
                    </a:lnTo>
                    <a:lnTo>
                      <a:pt x="29" y="159"/>
                    </a:lnTo>
                    <a:lnTo>
                      <a:pt x="29" y="159"/>
                    </a:lnTo>
                    <a:lnTo>
                      <a:pt x="0" y="91"/>
                    </a:lnTo>
                    <a:lnTo>
                      <a:pt x="0" y="91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BEBE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90"/>
              <p:cNvSpPr>
                <a:spLocks/>
              </p:cNvSpPr>
              <p:nvPr/>
            </p:nvSpPr>
            <p:spPr bwMode="auto">
              <a:xfrm>
                <a:off x="3468688" y="5083175"/>
                <a:ext cx="88900" cy="252413"/>
              </a:xfrm>
              <a:custGeom>
                <a:avLst/>
                <a:gdLst>
                  <a:gd name="T0" fmla="*/ 6 w 56"/>
                  <a:gd name="T1" fmla="*/ 0 h 159"/>
                  <a:gd name="T2" fmla="*/ 6 w 56"/>
                  <a:gd name="T3" fmla="*/ 0 h 159"/>
                  <a:gd name="T4" fmla="*/ 56 w 56"/>
                  <a:gd name="T5" fmla="*/ 0 h 159"/>
                  <a:gd name="T6" fmla="*/ 56 w 56"/>
                  <a:gd name="T7" fmla="*/ 0 h 159"/>
                  <a:gd name="T8" fmla="*/ 39 w 56"/>
                  <a:gd name="T9" fmla="*/ 140 h 159"/>
                  <a:gd name="T10" fmla="*/ 39 w 56"/>
                  <a:gd name="T11" fmla="*/ 140 h 159"/>
                  <a:gd name="T12" fmla="*/ 38 w 56"/>
                  <a:gd name="T13" fmla="*/ 147 h 159"/>
                  <a:gd name="T14" fmla="*/ 35 w 56"/>
                  <a:gd name="T15" fmla="*/ 151 h 159"/>
                  <a:gd name="T16" fmla="*/ 29 w 56"/>
                  <a:gd name="T17" fmla="*/ 156 h 159"/>
                  <a:gd name="T18" fmla="*/ 25 w 56"/>
                  <a:gd name="T19" fmla="*/ 159 h 159"/>
                  <a:gd name="T20" fmla="*/ 25 w 56"/>
                  <a:gd name="T21" fmla="*/ 159 h 159"/>
                  <a:gd name="T22" fmla="*/ 0 w 56"/>
                  <a:gd name="T23" fmla="*/ 91 h 159"/>
                  <a:gd name="T24" fmla="*/ 0 w 56"/>
                  <a:gd name="T25" fmla="*/ 91 h 159"/>
                  <a:gd name="T26" fmla="*/ 6 w 56"/>
                  <a:gd name="T27" fmla="*/ 0 h 159"/>
                  <a:gd name="T28" fmla="*/ 6 w 56"/>
                  <a:gd name="T2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6" h="159">
                    <a:moveTo>
                      <a:pt x="6" y="0"/>
                    </a:moveTo>
                    <a:lnTo>
                      <a:pt x="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39" y="140"/>
                    </a:lnTo>
                    <a:lnTo>
                      <a:pt x="39" y="140"/>
                    </a:lnTo>
                    <a:lnTo>
                      <a:pt x="38" y="147"/>
                    </a:lnTo>
                    <a:lnTo>
                      <a:pt x="35" y="151"/>
                    </a:lnTo>
                    <a:lnTo>
                      <a:pt x="29" y="156"/>
                    </a:lnTo>
                    <a:lnTo>
                      <a:pt x="25" y="159"/>
                    </a:lnTo>
                    <a:lnTo>
                      <a:pt x="25" y="159"/>
                    </a:lnTo>
                    <a:lnTo>
                      <a:pt x="0" y="91"/>
                    </a:lnTo>
                    <a:lnTo>
                      <a:pt x="0" y="91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BFBF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91"/>
              <p:cNvSpPr>
                <a:spLocks/>
              </p:cNvSpPr>
              <p:nvPr/>
            </p:nvSpPr>
            <p:spPr bwMode="auto">
              <a:xfrm>
                <a:off x="3471863" y="5083175"/>
                <a:ext cx="85725" cy="252413"/>
              </a:xfrm>
              <a:custGeom>
                <a:avLst/>
                <a:gdLst>
                  <a:gd name="T0" fmla="*/ 7 w 54"/>
                  <a:gd name="T1" fmla="*/ 0 h 159"/>
                  <a:gd name="T2" fmla="*/ 7 w 54"/>
                  <a:gd name="T3" fmla="*/ 0 h 159"/>
                  <a:gd name="T4" fmla="*/ 54 w 54"/>
                  <a:gd name="T5" fmla="*/ 0 h 159"/>
                  <a:gd name="T6" fmla="*/ 54 w 54"/>
                  <a:gd name="T7" fmla="*/ 0 h 159"/>
                  <a:gd name="T8" fmla="*/ 37 w 54"/>
                  <a:gd name="T9" fmla="*/ 140 h 159"/>
                  <a:gd name="T10" fmla="*/ 37 w 54"/>
                  <a:gd name="T11" fmla="*/ 140 h 159"/>
                  <a:gd name="T12" fmla="*/ 36 w 54"/>
                  <a:gd name="T13" fmla="*/ 145 h 159"/>
                  <a:gd name="T14" fmla="*/ 33 w 54"/>
                  <a:gd name="T15" fmla="*/ 151 h 159"/>
                  <a:gd name="T16" fmla="*/ 29 w 54"/>
                  <a:gd name="T17" fmla="*/ 155 h 159"/>
                  <a:gd name="T18" fmla="*/ 23 w 54"/>
                  <a:gd name="T19" fmla="*/ 159 h 159"/>
                  <a:gd name="T20" fmla="*/ 23 w 54"/>
                  <a:gd name="T21" fmla="*/ 159 h 159"/>
                  <a:gd name="T22" fmla="*/ 0 w 54"/>
                  <a:gd name="T23" fmla="*/ 90 h 159"/>
                  <a:gd name="T24" fmla="*/ 0 w 54"/>
                  <a:gd name="T25" fmla="*/ 90 h 159"/>
                  <a:gd name="T26" fmla="*/ 7 w 54"/>
                  <a:gd name="T27" fmla="*/ 0 h 159"/>
                  <a:gd name="T28" fmla="*/ 7 w 54"/>
                  <a:gd name="T2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" h="159">
                    <a:moveTo>
                      <a:pt x="7" y="0"/>
                    </a:moveTo>
                    <a:lnTo>
                      <a:pt x="7" y="0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37" y="140"/>
                    </a:lnTo>
                    <a:lnTo>
                      <a:pt x="37" y="140"/>
                    </a:lnTo>
                    <a:lnTo>
                      <a:pt x="36" y="145"/>
                    </a:lnTo>
                    <a:lnTo>
                      <a:pt x="33" y="151"/>
                    </a:lnTo>
                    <a:lnTo>
                      <a:pt x="29" y="155"/>
                    </a:lnTo>
                    <a:lnTo>
                      <a:pt x="23" y="159"/>
                    </a:lnTo>
                    <a:lnTo>
                      <a:pt x="23" y="159"/>
                    </a:lnTo>
                    <a:lnTo>
                      <a:pt x="0" y="90"/>
                    </a:lnTo>
                    <a:lnTo>
                      <a:pt x="0" y="90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BFBF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92"/>
              <p:cNvSpPr>
                <a:spLocks/>
              </p:cNvSpPr>
              <p:nvPr/>
            </p:nvSpPr>
            <p:spPr bwMode="auto">
              <a:xfrm>
                <a:off x="3478213" y="5083175"/>
                <a:ext cx="79375" cy="252413"/>
              </a:xfrm>
              <a:custGeom>
                <a:avLst/>
                <a:gdLst>
                  <a:gd name="T0" fmla="*/ 7 w 50"/>
                  <a:gd name="T1" fmla="*/ 0 h 159"/>
                  <a:gd name="T2" fmla="*/ 7 w 50"/>
                  <a:gd name="T3" fmla="*/ 0 h 159"/>
                  <a:gd name="T4" fmla="*/ 50 w 50"/>
                  <a:gd name="T5" fmla="*/ 0 h 159"/>
                  <a:gd name="T6" fmla="*/ 50 w 50"/>
                  <a:gd name="T7" fmla="*/ 0 h 159"/>
                  <a:gd name="T8" fmla="*/ 33 w 50"/>
                  <a:gd name="T9" fmla="*/ 140 h 159"/>
                  <a:gd name="T10" fmla="*/ 33 w 50"/>
                  <a:gd name="T11" fmla="*/ 140 h 159"/>
                  <a:gd name="T12" fmla="*/ 32 w 50"/>
                  <a:gd name="T13" fmla="*/ 145 h 159"/>
                  <a:gd name="T14" fmla="*/ 29 w 50"/>
                  <a:gd name="T15" fmla="*/ 151 h 159"/>
                  <a:gd name="T16" fmla="*/ 25 w 50"/>
                  <a:gd name="T17" fmla="*/ 155 h 159"/>
                  <a:gd name="T18" fmla="*/ 19 w 50"/>
                  <a:gd name="T19" fmla="*/ 159 h 159"/>
                  <a:gd name="T20" fmla="*/ 19 w 50"/>
                  <a:gd name="T21" fmla="*/ 159 h 159"/>
                  <a:gd name="T22" fmla="*/ 0 w 50"/>
                  <a:gd name="T23" fmla="*/ 88 h 159"/>
                  <a:gd name="T24" fmla="*/ 0 w 50"/>
                  <a:gd name="T25" fmla="*/ 88 h 159"/>
                  <a:gd name="T26" fmla="*/ 7 w 50"/>
                  <a:gd name="T27" fmla="*/ 0 h 159"/>
                  <a:gd name="T28" fmla="*/ 7 w 50"/>
                  <a:gd name="T2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0" h="159">
                    <a:moveTo>
                      <a:pt x="7" y="0"/>
                    </a:moveTo>
                    <a:lnTo>
                      <a:pt x="7" y="0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33" y="140"/>
                    </a:lnTo>
                    <a:lnTo>
                      <a:pt x="33" y="140"/>
                    </a:lnTo>
                    <a:lnTo>
                      <a:pt x="32" y="145"/>
                    </a:lnTo>
                    <a:lnTo>
                      <a:pt x="29" y="151"/>
                    </a:lnTo>
                    <a:lnTo>
                      <a:pt x="25" y="155"/>
                    </a:lnTo>
                    <a:lnTo>
                      <a:pt x="19" y="159"/>
                    </a:lnTo>
                    <a:lnTo>
                      <a:pt x="19" y="159"/>
                    </a:lnTo>
                    <a:lnTo>
                      <a:pt x="0" y="88"/>
                    </a:lnTo>
                    <a:lnTo>
                      <a:pt x="0" y="88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C0C0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93"/>
              <p:cNvSpPr>
                <a:spLocks/>
              </p:cNvSpPr>
              <p:nvPr/>
            </p:nvSpPr>
            <p:spPr bwMode="auto">
              <a:xfrm>
                <a:off x="3484563" y="5083175"/>
                <a:ext cx="73025" cy="252413"/>
              </a:xfrm>
              <a:custGeom>
                <a:avLst/>
                <a:gdLst>
                  <a:gd name="T0" fmla="*/ 7 w 46"/>
                  <a:gd name="T1" fmla="*/ 0 h 159"/>
                  <a:gd name="T2" fmla="*/ 7 w 46"/>
                  <a:gd name="T3" fmla="*/ 0 h 159"/>
                  <a:gd name="T4" fmla="*/ 46 w 46"/>
                  <a:gd name="T5" fmla="*/ 0 h 159"/>
                  <a:gd name="T6" fmla="*/ 46 w 46"/>
                  <a:gd name="T7" fmla="*/ 0 h 159"/>
                  <a:gd name="T8" fmla="*/ 29 w 46"/>
                  <a:gd name="T9" fmla="*/ 140 h 159"/>
                  <a:gd name="T10" fmla="*/ 29 w 46"/>
                  <a:gd name="T11" fmla="*/ 140 h 159"/>
                  <a:gd name="T12" fmla="*/ 28 w 46"/>
                  <a:gd name="T13" fmla="*/ 145 h 159"/>
                  <a:gd name="T14" fmla="*/ 25 w 46"/>
                  <a:gd name="T15" fmla="*/ 151 h 159"/>
                  <a:gd name="T16" fmla="*/ 21 w 46"/>
                  <a:gd name="T17" fmla="*/ 155 h 159"/>
                  <a:gd name="T18" fmla="*/ 17 w 46"/>
                  <a:gd name="T19" fmla="*/ 159 h 159"/>
                  <a:gd name="T20" fmla="*/ 17 w 46"/>
                  <a:gd name="T21" fmla="*/ 159 h 159"/>
                  <a:gd name="T22" fmla="*/ 0 w 46"/>
                  <a:gd name="T23" fmla="*/ 87 h 159"/>
                  <a:gd name="T24" fmla="*/ 0 w 46"/>
                  <a:gd name="T25" fmla="*/ 87 h 159"/>
                  <a:gd name="T26" fmla="*/ 7 w 46"/>
                  <a:gd name="T27" fmla="*/ 0 h 159"/>
                  <a:gd name="T28" fmla="*/ 7 w 46"/>
                  <a:gd name="T2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159">
                    <a:moveTo>
                      <a:pt x="7" y="0"/>
                    </a:moveTo>
                    <a:lnTo>
                      <a:pt x="7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29" y="140"/>
                    </a:lnTo>
                    <a:lnTo>
                      <a:pt x="29" y="140"/>
                    </a:lnTo>
                    <a:lnTo>
                      <a:pt x="28" y="145"/>
                    </a:lnTo>
                    <a:lnTo>
                      <a:pt x="25" y="151"/>
                    </a:lnTo>
                    <a:lnTo>
                      <a:pt x="21" y="155"/>
                    </a:lnTo>
                    <a:lnTo>
                      <a:pt x="17" y="159"/>
                    </a:lnTo>
                    <a:lnTo>
                      <a:pt x="17" y="159"/>
                    </a:lnTo>
                    <a:lnTo>
                      <a:pt x="0" y="87"/>
                    </a:lnTo>
                    <a:lnTo>
                      <a:pt x="0" y="87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C1C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94"/>
              <p:cNvSpPr>
                <a:spLocks/>
              </p:cNvSpPr>
              <p:nvPr/>
            </p:nvSpPr>
            <p:spPr bwMode="auto">
              <a:xfrm>
                <a:off x="3492501" y="5083175"/>
                <a:ext cx="65088" cy="252413"/>
              </a:xfrm>
              <a:custGeom>
                <a:avLst/>
                <a:gdLst>
                  <a:gd name="T0" fmla="*/ 6 w 41"/>
                  <a:gd name="T1" fmla="*/ 0 h 159"/>
                  <a:gd name="T2" fmla="*/ 6 w 41"/>
                  <a:gd name="T3" fmla="*/ 0 h 159"/>
                  <a:gd name="T4" fmla="*/ 41 w 41"/>
                  <a:gd name="T5" fmla="*/ 0 h 159"/>
                  <a:gd name="T6" fmla="*/ 41 w 41"/>
                  <a:gd name="T7" fmla="*/ 0 h 159"/>
                  <a:gd name="T8" fmla="*/ 24 w 41"/>
                  <a:gd name="T9" fmla="*/ 140 h 159"/>
                  <a:gd name="T10" fmla="*/ 24 w 41"/>
                  <a:gd name="T11" fmla="*/ 140 h 159"/>
                  <a:gd name="T12" fmla="*/ 23 w 41"/>
                  <a:gd name="T13" fmla="*/ 145 h 159"/>
                  <a:gd name="T14" fmla="*/ 20 w 41"/>
                  <a:gd name="T15" fmla="*/ 151 h 159"/>
                  <a:gd name="T16" fmla="*/ 16 w 41"/>
                  <a:gd name="T17" fmla="*/ 155 h 159"/>
                  <a:gd name="T18" fmla="*/ 12 w 41"/>
                  <a:gd name="T19" fmla="*/ 159 h 159"/>
                  <a:gd name="T20" fmla="*/ 12 w 41"/>
                  <a:gd name="T21" fmla="*/ 159 h 159"/>
                  <a:gd name="T22" fmla="*/ 0 w 41"/>
                  <a:gd name="T23" fmla="*/ 86 h 159"/>
                  <a:gd name="T24" fmla="*/ 0 w 41"/>
                  <a:gd name="T25" fmla="*/ 86 h 159"/>
                  <a:gd name="T26" fmla="*/ 6 w 41"/>
                  <a:gd name="T27" fmla="*/ 0 h 159"/>
                  <a:gd name="T28" fmla="*/ 6 w 41"/>
                  <a:gd name="T2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1" h="159">
                    <a:moveTo>
                      <a:pt x="6" y="0"/>
                    </a:moveTo>
                    <a:lnTo>
                      <a:pt x="6" y="0"/>
                    </a:lnTo>
                    <a:lnTo>
                      <a:pt x="41" y="0"/>
                    </a:lnTo>
                    <a:lnTo>
                      <a:pt x="41" y="0"/>
                    </a:lnTo>
                    <a:lnTo>
                      <a:pt x="24" y="140"/>
                    </a:lnTo>
                    <a:lnTo>
                      <a:pt x="24" y="140"/>
                    </a:lnTo>
                    <a:lnTo>
                      <a:pt x="23" y="145"/>
                    </a:lnTo>
                    <a:lnTo>
                      <a:pt x="20" y="151"/>
                    </a:lnTo>
                    <a:lnTo>
                      <a:pt x="16" y="155"/>
                    </a:lnTo>
                    <a:lnTo>
                      <a:pt x="12" y="159"/>
                    </a:lnTo>
                    <a:lnTo>
                      <a:pt x="12" y="159"/>
                    </a:lnTo>
                    <a:lnTo>
                      <a:pt x="0" y="86"/>
                    </a:lnTo>
                    <a:lnTo>
                      <a:pt x="0" y="86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1C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95"/>
              <p:cNvSpPr>
                <a:spLocks/>
              </p:cNvSpPr>
              <p:nvPr/>
            </p:nvSpPr>
            <p:spPr bwMode="auto">
              <a:xfrm>
                <a:off x="3495676" y="5083175"/>
                <a:ext cx="61913" cy="252413"/>
              </a:xfrm>
              <a:custGeom>
                <a:avLst/>
                <a:gdLst>
                  <a:gd name="T0" fmla="*/ 8 w 39"/>
                  <a:gd name="T1" fmla="*/ 0 h 159"/>
                  <a:gd name="T2" fmla="*/ 8 w 39"/>
                  <a:gd name="T3" fmla="*/ 0 h 159"/>
                  <a:gd name="T4" fmla="*/ 39 w 39"/>
                  <a:gd name="T5" fmla="*/ 0 h 159"/>
                  <a:gd name="T6" fmla="*/ 39 w 39"/>
                  <a:gd name="T7" fmla="*/ 0 h 159"/>
                  <a:gd name="T8" fmla="*/ 22 w 39"/>
                  <a:gd name="T9" fmla="*/ 140 h 159"/>
                  <a:gd name="T10" fmla="*/ 22 w 39"/>
                  <a:gd name="T11" fmla="*/ 140 h 159"/>
                  <a:gd name="T12" fmla="*/ 21 w 39"/>
                  <a:gd name="T13" fmla="*/ 145 h 159"/>
                  <a:gd name="T14" fmla="*/ 18 w 39"/>
                  <a:gd name="T15" fmla="*/ 151 h 159"/>
                  <a:gd name="T16" fmla="*/ 14 w 39"/>
                  <a:gd name="T17" fmla="*/ 155 h 159"/>
                  <a:gd name="T18" fmla="*/ 10 w 39"/>
                  <a:gd name="T19" fmla="*/ 159 h 159"/>
                  <a:gd name="T20" fmla="*/ 10 w 39"/>
                  <a:gd name="T21" fmla="*/ 159 h 159"/>
                  <a:gd name="T22" fmla="*/ 0 w 39"/>
                  <a:gd name="T23" fmla="*/ 84 h 159"/>
                  <a:gd name="T24" fmla="*/ 0 w 39"/>
                  <a:gd name="T25" fmla="*/ 84 h 159"/>
                  <a:gd name="T26" fmla="*/ 8 w 39"/>
                  <a:gd name="T27" fmla="*/ 0 h 159"/>
                  <a:gd name="T28" fmla="*/ 8 w 39"/>
                  <a:gd name="T2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9" h="159">
                    <a:moveTo>
                      <a:pt x="8" y="0"/>
                    </a:moveTo>
                    <a:lnTo>
                      <a:pt x="8" y="0"/>
                    </a:lnTo>
                    <a:lnTo>
                      <a:pt x="39" y="0"/>
                    </a:lnTo>
                    <a:lnTo>
                      <a:pt x="39" y="0"/>
                    </a:lnTo>
                    <a:lnTo>
                      <a:pt x="22" y="140"/>
                    </a:lnTo>
                    <a:lnTo>
                      <a:pt x="22" y="140"/>
                    </a:lnTo>
                    <a:lnTo>
                      <a:pt x="21" y="145"/>
                    </a:lnTo>
                    <a:lnTo>
                      <a:pt x="18" y="151"/>
                    </a:lnTo>
                    <a:lnTo>
                      <a:pt x="14" y="155"/>
                    </a:lnTo>
                    <a:lnTo>
                      <a:pt x="10" y="159"/>
                    </a:lnTo>
                    <a:lnTo>
                      <a:pt x="10" y="159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2C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96"/>
              <p:cNvSpPr>
                <a:spLocks/>
              </p:cNvSpPr>
              <p:nvPr/>
            </p:nvSpPr>
            <p:spPr bwMode="auto">
              <a:xfrm>
                <a:off x="3502026" y="5083175"/>
                <a:ext cx="55563" cy="252413"/>
              </a:xfrm>
              <a:custGeom>
                <a:avLst/>
                <a:gdLst>
                  <a:gd name="T0" fmla="*/ 8 w 35"/>
                  <a:gd name="T1" fmla="*/ 0 h 159"/>
                  <a:gd name="T2" fmla="*/ 8 w 35"/>
                  <a:gd name="T3" fmla="*/ 0 h 159"/>
                  <a:gd name="T4" fmla="*/ 35 w 35"/>
                  <a:gd name="T5" fmla="*/ 0 h 159"/>
                  <a:gd name="T6" fmla="*/ 35 w 35"/>
                  <a:gd name="T7" fmla="*/ 0 h 159"/>
                  <a:gd name="T8" fmla="*/ 18 w 35"/>
                  <a:gd name="T9" fmla="*/ 140 h 159"/>
                  <a:gd name="T10" fmla="*/ 18 w 35"/>
                  <a:gd name="T11" fmla="*/ 140 h 159"/>
                  <a:gd name="T12" fmla="*/ 17 w 35"/>
                  <a:gd name="T13" fmla="*/ 145 h 159"/>
                  <a:gd name="T14" fmla="*/ 14 w 35"/>
                  <a:gd name="T15" fmla="*/ 151 h 159"/>
                  <a:gd name="T16" fmla="*/ 11 w 35"/>
                  <a:gd name="T17" fmla="*/ 155 h 159"/>
                  <a:gd name="T18" fmla="*/ 7 w 35"/>
                  <a:gd name="T19" fmla="*/ 159 h 159"/>
                  <a:gd name="T20" fmla="*/ 7 w 35"/>
                  <a:gd name="T21" fmla="*/ 159 h 159"/>
                  <a:gd name="T22" fmla="*/ 0 w 35"/>
                  <a:gd name="T23" fmla="*/ 84 h 159"/>
                  <a:gd name="T24" fmla="*/ 0 w 35"/>
                  <a:gd name="T25" fmla="*/ 84 h 159"/>
                  <a:gd name="T26" fmla="*/ 8 w 35"/>
                  <a:gd name="T27" fmla="*/ 0 h 159"/>
                  <a:gd name="T28" fmla="*/ 8 w 35"/>
                  <a:gd name="T2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159">
                    <a:moveTo>
                      <a:pt x="8" y="0"/>
                    </a:moveTo>
                    <a:lnTo>
                      <a:pt x="8" y="0"/>
                    </a:lnTo>
                    <a:lnTo>
                      <a:pt x="35" y="0"/>
                    </a:lnTo>
                    <a:lnTo>
                      <a:pt x="35" y="0"/>
                    </a:lnTo>
                    <a:lnTo>
                      <a:pt x="18" y="140"/>
                    </a:lnTo>
                    <a:lnTo>
                      <a:pt x="18" y="140"/>
                    </a:lnTo>
                    <a:lnTo>
                      <a:pt x="17" y="145"/>
                    </a:lnTo>
                    <a:lnTo>
                      <a:pt x="14" y="151"/>
                    </a:lnTo>
                    <a:lnTo>
                      <a:pt x="11" y="155"/>
                    </a:lnTo>
                    <a:lnTo>
                      <a:pt x="7" y="159"/>
                    </a:lnTo>
                    <a:lnTo>
                      <a:pt x="7" y="159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3C3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97"/>
              <p:cNvSpPr>
                <a:spLocks/>
              </p:cNvSpPr>
              <p:nvPr/>
            </p:nvSpPr>
            <p:spPr bwMode="auto">
              <a:xfrm>
                <a:off x="3508376" y="5083175"/>
                <a:ext cx="49213" cy="249238"/>
              </a:xfrm>
              <a:custGeom>
                <a:avLst/>
                <a:gdLst>
                  <a:gd name="T0" fmla="*/ 7 w 31"/>
                  <a:gd name="T1" fmla="*/ 0 h 157"/>
                  <a:gd name="T2" fmla="*/ 7 w 31"/>
                  <a:gd name="T3" fmla="*/ 0 h 157"/>
                  <a:gd name="T4" fmla="*/ 31 w 31"/>
                  <a:gd name="T5" fmla="*/ 0 h 157"/>
                  <a:gd name="T6" fmla="*/ 31 w 31"/>
                  <a:gd name="T7" fmla="*/ 0 h 157"/>
                  <a:gd name="T8" fmla="*/ 14 w 31"/>
                  <a:gd name="T9" fmla="*/ 140 h 157"/>
                  <a:gd name="T10" fmla="*/ 14 w 31"/>
                  <a:gd name="T11" fmla="*/ 140 h 157"/>
                  <a:gd name="T12" fmla="*/ 13 w 31"/>
                  <a:gd name="T13" fmla="*/ 145 h 157"/>
                  <a:gd name="T14" fmla="*/ 10 w 31"/>
                  <a:gd name="T15" fmla="*/ 151 h 157"/>
                  <a:gd name="T16" fmla="*/ 7 w 31"/>
                  <a:gd name="T17" fmla="*/ 155 h 157"/>
                  <a:gd name="T18" fmla="*/ 3 w 31"/>
                  <a:gd name="T19" fmla="*/ 157 h 157"/>
                  <a:gd name="T20" fmla="*/ 3 w 31"/>
                  <a:gd name="T21" fmla="*/ 157 h 157"/>
                  <a:gd name="T22" fmla="*/ 0 w 31"/>
                  <a:gd name="T23" fmla="*/ 83 h 157"/>
                  <a:gd name="T24" fmla="*/ 0 w 31"/>
                  <a:gd name="T25" fmla="*/ 83 h 157"/>
                  <a:gd name="T26" fmla="*/ 7 w 31"/>
                  <a:gd name="T27" fmla="*/ 0 h 157"/>
                  <a:gd name="T28" fmla="*/ 7 w 31"/>
                  <a:gd name="T29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1" h="157">
                    <a:moveTo>
                      <a:pt x="7" y="0"/>
                    </a:moveTo>
                    <a:lnTo>
                      <a:pt x="7" y="0"/>
                    </a:lnTo>
                    <a:lnTo>
                      <a:pt x="31" y="0"/>
                    </a:lnTo>
                    <a:lnTo>
                      <a:pt x="31" y="0"/>
                    </a:lnTo>
                    <a:lnTo>
                      <a:pt x="14" y="140"/>
                    </a:lnTo>
                    <a:lnTo>
                      <a:pt x="14" y="140"/>
                    </a:lnTo>
                    <a:lnTo>
                      <a:pt x="13" y="145"/>
                    </a:lnTo>
                    <a:lnTo>
                      <a:pt x="10" y="151"/>
                    </a:lnTo>
                    <a:lnTo>
                      <a:pt x="7" y="155"/>
                    </a:lnTo>
                    <a:lnTo>
                      <a:pt x="3" y="157"/>
                    </a:lnTo>
                    <a:lnTo>
                      <a:pt x="3" y="157"/>
                    </a:lnTo>
                    <a:lnTo>
                      <a:pt x="0" y="83"/>
                    </a:lnTo>
                    <a:lnTo>
                      <a:pt x="0" y="83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C3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98"/>
              <p:cNvSpPr>
                <a:spLocks/>
              </p:cNvSpPr>
              <p:nvPr/>
            </p:nvSpPr>
            <p:spPr bwMode="auto">
              <a:xfrm>
                <a:off x="3513138" y="5083175"/>
                <a:ext cx="44450" cy="249238"/>
              </a:xfrm>
              <a:custGeom>
                <a:avLst/>
                <a:gdLst>
                  <a:gd name="T0" fmla="*/ 8 w 28"/>
                  <a:gd name="T1" fmla="*/ 0 h 157"/>
                  <a:gd name="T2" fmla="*/ 8 w 28"/>
                  <a:gd name="T3" fmla="*/ 0 h 157"/>
                  <a:gd name="T4" fmla="*/ 28 w 28"/>
                  <a:gd name="T5" fmla="*/ 0 h 157"/>
                  <a:gd name="T6" fmla="*/ 28 w 28"/>
                  <a:gd name="T7" fmla="*/ 0 h 157"/>
                  <a:gd name="T8" fmla="*/ 11 w 28"/>
                  <a:gd name="T9" fmla="*/ 140 h 157"/>
                  <a:gd name="T10" fmla="*/ 11 w 28"/>
                  <a:gd name="T11" fmla="*/ 140 h 157"/>
                  <a:gd name="T12" fmla="*/ 10 w 28"/>
                  <a:gd name="T13" fmla="*/ 145 h 157"/>
                  <a:gd name="T14" fmla="*/ 7 w 28"/>
                  <a:gd name="T15" fmla="*/ 151 h 157"/>
                  <a:gd name="T16" fmla="*/ 4 w 28"/>
                  <a:gd name="T17" fmla="*/ 155 h 157"/>
                  <a:gd name="T18" fmla="*/ 0 w 28"/>
                  <a:gd name="T19" fmla="*/ 157 h 157"/>
                  <a:gd name="T20" fmla="*/ 0 w 28"/>
                  <a:gd name="T21" fmla="*/ 157 h 157"/>
                  <a:gd name="T22" fmla="*/ 1 w 28"/>
                  <a:gd name="T23" fmla="*/ 82 h 157"/>
                  <a:gd name="T24" fmla="*/ 1 w 28"/>
                  <a:gd name="T25" fmla="*/ 82 h 157"/>
                  <a:gd name="T26" fmla="*/ 8 w 28"/>
                  <a:gd name="T27" fmla="*/ 0 h 157"/>
                  <a:gd name="T28" fmla="*/ 8 w 28"/>
                  <a:gd name="T29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" h="157">
                    <a:moveTo>
                      <a:pt x="8" y="0"/>
                    </a:moveTo>
                    <a:lnTo>
                      <a:pt x="8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11" y="140"/>
                    </a:lnTo>
                    <a:lnTo>
                      <a:pt x="11" y="140"/>
                    </a:lnTo>
                    <a:lnTo>
                      <a:pt x="10" y="145"/>
                    </a:lnTo>
                    <a:lnTo>
                      <a:pt x="7" y="151"/>
                    </a:lnTo>
                    <a:lnTo>
                      <a:pt x="4" y="155"/>
                    </a:lnTo>
                    <a:lnTo>
                      <a:pt x="0" y="157"/>
                    </a:lnTo>
                    <a:lnTo>
                      <a:pt x="0" y="157"/>
                    </a:lnTo>
                    <a:lnTo>
                      <a:pt x="1" y="82"/>
                    </a:lnTo>
                    <a:lnTo>
                      <a:pt x="1" y="82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4C4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99"/>
              <p:cNvSpPr>
                <a:spLocks/>
              </p:cNvSpPr>
              <p:nvPr/>
            </p:nvSpPr>
            <p:spPr bwMode="auto">
              <a:xfrm>
                <a:off x="3513138" y="5083175"/>
                <a:ext cx="44450" cy="249238"/>
              </a:xfrm>
              <a:custGeom>
                <a:avLst/>
                <a:gdLst>
                  <a:gd name="T0" fmla="*/ 12 w 28"/>
                  <a:gd name="T1" fmla="*/ 0 h 157"/>
                  <a:gd name="T2" fmla="*/ 12 w 28"/>
                  <a:gd name="T3" fmla="*/ 0 h 157"/>
                  <a:gd name="T4" fmla="*/ 28 w 28"/>
                  <a:gd name="T5" fmla="*/ 0 h 157"/>
                  <a:gd name="T6" fmla="*/ 28 w 28"/>
                  <a:gd name="T7" fmla="*/ 0 h 157"/>
                  <a:gd name="T8" fmla="*/ 11 w 28"/>
                  <a:gd name="T9" fmla="*/ 140 h 157"/>
                  <a:gd name="T10" fmla="*/ 11 w 28"/>
                  <a:gd name="T11" fmla="*/ 140 h 157"/>
                  <a:gd name="T12" fmla="*/ 10 w 28"/>
                  <a:gd name="T13" fmla="*/ 145 h 157"/>
                  <a:gd name="T14" fmla="*/ 8 w 28"/>
                  <a:gd name="T15" fmla="*/ 149 h 157"/>
                  <a:gd name="T16" fmla="*/ 4 w 28"/>
                  <a:gd name="T17" fmla="*/ 155 h 157"/>
                  <a:gd name="T18" fmla="*/ 0 w 28"/>
                  <a:gd name="T19" fmla="*/ 157 h 157"/>
                  <a:gd name="T20" fmla="*/ 0 w 28"/>
                  <a:gd name="T21" fmla="*/ 157 h 157"/>
                  <a:gd name="T22" fmla="*/ 5 w 28"/>
                  <a:gd name="T23" fmla="*/ 80 h 157"/>
                  <a:gd name="T24" fmla="*/ 5 w 28"/>
                  <a:gd name="T25" fmla="*/ 80 h 157"/>
                  <a:gd name="T26" fmla="*/ 12 w 28"/>
                  <a:gd name="T27" fmla="*/ 0 h 157"/>
                  <a:gd name="T28" fmla="*/ 12 w 28"/>
                  <a:gd name="T29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" h="157">
                    <a:moveTo>
                      <a:pt x="12" y="0"/>
                    </a:moveTo>
                    <a:lnTo>
                      <a:pt x="12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11" y="140"/>
                    </a:lnTo>
                    <a:lnTo>
                      <a:pt x="11" y="140"/>
                    </a:lnTo>
                    <a:lnTo>
                      <a:pt x="10" y="145"/>
                    </a:lnTo>
                    <a:lnTo>
                      <a:pt x="8" y="149"/>
                    </a:lnTo>
                    <a:lnTo>
                      <a:pt x="4" y="155"/>
                    </a:lnTo>
                    <a:lnTo>
                      <a:pt x="0" y="157"/>
                    </a:lnTo>
                    <a:lnTo>
                      <a:pt x="0" y="157"/>
                    </a:lnTo>
                    <a:lnTo>
                      <a:pt x="5" y="80"/>
                    </a:lnTo>
                    <a:lnTo>
                      <a:pt x="5" y="8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C4C4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100"/>
              <p:cNvSpPr>
                <a:spLocks/>
              </p:cNvSpPr>
              <p:nvPr/>
            </p:nvSpPr>
            <p:spPr bwMode="auto">
              <a:xfrm>
                <a:off x="3514726" y="5083175"/>
                <a:ext cx="42863" cy="249238"/>
              </a:xfrm>
              <a:custGeom>
                <a:avLst/>
                <a:gdLst>
                  <a:gd name="T0" fmla="*/ 15 w 27"/>
                  <a:gd name="T1" fmla="*/ 0 h 157"/>
                  <a:gd name="T2" fmla="*/ 27 w 27"/>
                  <a:gd name="T3" fmla="*/ 0 h 157"/>
                  <a:gd name="T4" fmla="*/ 10 w 27"/>
                  <a:gd name="T5" fmla="*/ 140 h 157"/>
                  <a:gd name="T6" fmla="*/ 10 w 27"/>
                  <a:gd name="T7" fmla="*/ 140 h 157"/>
                  <a:gd name="T8" fmla="*/ 9 w 27"/>
                  <a:gd name="T9" fmla="*/ 145 h 157"/>
                  <a:gd name="T10" fmla="*/ 7 w 27"/>
                  <a:gd name="T11" fmla="*/ 149 h 157"/>
                  <a:gd name="T12" fmla="*/ 3 w 27"/>
                  <a:gd name="T13" fmla="*/ 153 h 157"/>
                  <a:gd name="T14" fmla="*/ 0 w 27"/>
                  <a:gd name="T15" fmla="*/ 157 h 157"/>
                  <a:gd name="T16" fmla="*/ 15 w 27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157">
                    <a:moveTo>
                      <a:pt x="15" y="0"/>
                    </a:moveTo>
                    <a:lnTo>
                      <a:pt x="27" y="0"/>
                    </a:lnTo>
                    <a:lnTo>
                      <a:pt x="10" y="140"/>
                    </a:lnTo>
                    <a:lnTo>
                      <a:pt x="10" y="140"/>
                    </a:lnTo>
                    <a:lnTo>
                      <a:pt x="9" y="145"/>
                    </a:lnTo>
                    <a:lnTo>
                      <a:pt x="7" y="149"/>
                    </a:lnTo>
                    <a:lnTo>
                      <a:pt x="3" y="153"/>
                    </a:lnTo>
                    <a:lnTo>
                      <a:pt x="0" y="157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C5C5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27" name="Group 226"/>
          <p:cNvGrpSpPr/>
          <p:nvPr/>
        </p:nvGrpSpPr>
        <p:grpSpPr>
          <a:xfrm>
            <a:off x="7320136" y="4602376"/>
            <a:ext cx="3481850" cy="2035136"/>
            <a:chOff x="7320136" y="4345201"/>
            <a:chExt cx="3481850" cy="2035136"/>
          </a:xfrm>
        </p:grpSpPr>
        <p:sp>
          <p:nvSpPr>
            <p:cNvPr id="228" name="Rectangle 227"/>
            <p:cNvSpPr/>
            <p:nvPr/>
          </p:nvSpPr>
          <p:spPr>
            <a:xfrm>
              <a:off x="7425743" y="4345201"/>
              <a:ext cx="507127" cy="5071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 smtClean="0">
                  <a:solidFill>
                    <a:schemeClr val="bg1"/>
                  </a:solidFill>
                  <a:latin typeface="+mj-lt"/>
                </a:rPr>
                <a:t>04</a:t>
              </a:r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7320136" y="4903009"/>
              <a:ext cx="348185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ar-SA" b="1" dirty="0">
                  <a:solidFill>
                    <a:schemeClr val="accent5"/>
                  </a:solidFill>
                </a:rPr>
                <a:t>وضعنا هذا التحدي على بداية الطريق وجعلنا ننضم لدورات مختصة في مجال أمن المعلومات والتعرف على السيرفر فهو </a:t>
              </a:r>
              <a:r>
                <a:rPr lang="ar-SA" b="1" dirty="0" smtClean="0">
                  <a:solidFill>
                    <a:schemeClr val="accent5"/>
                  </a:solidFill>
                </a:rPr>
                <a:t>يعتبر جزءاً </a:t>
              </a:r>
              <a:r>
                <a:rPr lang="ar-SA" b="1" dirty="0">
                  <a:solidFill>
                    <a:schemeClr val="accent5"/>
                  </a:solidFill>
                </a:rPr>
                <a:t>مهم في تخصص </a:t>
              </a:r>
              <a:r>
                <a:rPr lang="ar-SA" b="1" dirty="0" smtClean="0">
                  <a:solidFill>
                    <a:schemeClr val="accent5"/>
                  </a:solidFill>
                </a:rPr>
                <a:t>الشبكات</a:t>
              </a:r>
              <a:endParaRPr lang="ar-SA" b="1" dirty="0">
                <a:solidFill>
                  <a:schemeClr val="accent5"/>
                </a:solidFill>
              </a:endParaRPr>
            </a:p>
            <a:p>
              <a:pPr algn="r"/>
              <a:endParaRPr lang="en-US" b="1" dirty="0">
                <a:solidFill>
                  <a:schemeClr val="accent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247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4" t="13535" r="64966" b="6250"/>
          <a:stretch/>
        </p:blipFill>
        <p:spPr bwMode="auto">
          <a:xfrm>
            <a:off x="-3472" y="0"/>
            <a:ext cx="2119478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 descr="C:\Users\Samed\Desktop\image\1.bm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2" t="20151" r="54973" b="4194"/>
          <a:stretch/>
        </p:blipFill>
        <p:spPr bwMode="auto">
          <a:xfrm>
            <a:off x="4326605" y="701264"/>
            <a:ext cx="2900856" cy="55342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Samed\Desktop\image\1-1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2" t="13371" r="65150" b="5164"/>
          <a:stretch/>
        </p:blipFill>
        <p:spPr bwMode="auto">
          <a:xfrm>
            <a:off x="2116006" y="0"/>
            <a:ext cx="2002220" cy="66063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Samed\Desktop\image\2.bmp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1" t="14012" r="65266" b="5170"/>
          <a:stretch/>
        </p:blipFill>
        <p:spPr bwMode="auto">
          <a:xfrm>
            <a:off x="7409793" y="270082"/>
            <a:ext cx="2081048" cy="63966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amed\Desktop\image\2-1.bmp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2" t="15088" r="65244" b="5602"/>
          <a:stretch/>
        </p:blipFill>
        <p:spPr bwMode="auto">
          <a:xfrm>
            <a:off x="9664262" y="268616"/>
            <a:ext cx="2222938" cy="64812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75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amed\Desktop\image\3.bm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4" t="12709" r="64901" b="5826"/>
          <a:stretch/>
        </p:blipFill>
        <p:spPr bwMode="auto">
          <a:xfrm>
            <a:off x="173421" y="0"/>
            <a:ext cx="2191407" cy="66802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Samed\Desktop\image\4.bm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7" t="16491" r="64660" b="4823"/>
          <a:stretch/>
        </p:blipFill>
        <p:spPr bwMode="auto">
          <a:xfrm>
            <a:off x="2490954" y="11539"/>
            <a:ext cx="2506717" cy="65841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Samed\Desktop\image\5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9" t="13353" r="65515" b="11804"/>
          <a:stretch/>
        </p:blipFill>
        <p:spPr bwMode="auto">
          <a:xfrm>
            <a:off x="5123795" y="11539"/>
            <a:ext cx="2554012" cy="66687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4" t="25216" r="3185" b="7759"/>
          <a:stretch/>
        </p:blipFill>
        <p:spPr bwMode="auto">
          <a:xfrm>
            <a:off x="7877504" y="199144"/>
            <a:ext cx="4120056" cy="62935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81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صر نائب لرقم الشريحة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872C3-2ED1-43FB-B3C4-BA6F078D7CD3}" type="slidenum">
              <a:rPr lang="en-US" smtClean="0"/>
              <a:t>17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6" t="23276" r="3671" b="11206"/>
          <a:stretch/>
        </p:blipFill>
        <p:spPr bwMode="auto">
          <a:xfrm>
            <a:off x="268014" y="354720"/>
            <a:ext cx="3689132" cy="60460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89" t="24030" r="3148" b="7220"/>
          <a:stretch/>
        </p:blipFill>
        <p:spPr bwMode="auto">
          <a:xfrm>
            <a:off x="4240923" y="362605"/>
            <a:ext cx="3820511" cy="60381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58" t="19073" r="38691" b="11531"/>
          <a:stretch/>
        </p:blipFill>
        <p:spPr bwMode="auto">
          <a:xfrm>
            <a:off x="8234856" y="354720"/>
            <a:ext cx="1719838" cy="32713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22" t="19289" r="38812" b="12608"/>
          <a:stretch/>
        </p:blipFill>
        <p:spPr bwMode="auto">
          <a:xfrm>
            <a:off x="10065053" y="362605"/>
            <a:ext cx="1750141" cy="32634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38" t="17349" r="38933" b="11315"/>
          <a:stretch/>
        </p:blipFill>
        <p:spPr bwMode="auto">
          <a:xfrm>
            <a:off x="10065053" y="3752193"/>
            <a:ext cx="1719838" cy="29095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59" t="16056" r="39054" b="11961"/>
          <a:stretch/>
        </p:blipFill>
        <p:spPr bwMode="auto">
          <a:xfrm>
            <a:off x="8264459" y="3752194"/>
            <a:ext cx="1719838" cy="29095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71114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772913" y="1564527"/>
            <a:ext cx="2621137" cy="2621137"/>
            <a:chOff x="3256829" y="2681750"/>
            <a:chExt cx="2803837" cy="2803837"/>
          </a:xfrm>
        </p:grpSpPr>
        <p:sp>
          <p:nvSpPr>
            <p:cNvPr id="6" name="TextBox 5"/>
            <p:cNvSpPr txBox="1"/>
            <p:nvPr/>
          </p:nvSpPr>
          <p:spPr>
            <a:xfrm>
              <a:off x="3892949" y="3052186"/>
              <a:ext cx="1531602" cy="167906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600" b="1" dirty="0">
                  <a:solidFill>
                    <a:schemeClr val="bg1"/>
                  </a:solidFill>
                </a:rPr>
                <a:t>20</a:t>
              </a: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4673875" y="2822198"/>
              <a:ext cx="103231" cy="244982"/>
            </a:xfrm>
            <a:custGeom>
              <a:avLst/>
              <a:gdLst>
                <a:gd name="connsiteX0" fmla="*/ 0 w 184150"/>
                <a:gd name="connsiteY0" fmla="*/ 0 h 437013"/>
                <a:gd name="connsiteX1" fmla="*/ 92470 w 184150"/>
                <a:gd name="connsiteY1" fmla="*/ 3174 h 437013"/>
                <a:gd name="connsiteX2" fmla="*/ 184150 w 184150"/>
                <a:gd name="connsiteY2" fmla="*/ 10314 h 437013"/>
                <a:gd name="connsiteX3" fmla="*/ 139578 w 184150"/>
                <a:gd name="connsiteY3" fmla="*/ 437013 h 437013"/>
                <a:gd name="connsiteX4" fmla="*/ 0 w 184150"/>
                <a:gd name="connsiteY4" fmla="*/ 429965 h 43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150" h="437013">
                  <a:moveTo>
                    <a:pt x="0" y="0"/>
                  </a:moveTo>
                  <a:lnTo>
                    <a:pt x="92470" y="3174"/>
                  </a:lnTo>
                  <a:lnTo>
                    <a:pt x="184150" y="10314"/>
                  </a:lnTo>
                  <a:lnTo>
                    <a:pt x="139578" y="437013"/>
                  </a:lnTo>
                  <a:lnTo>
                    <a:pt x="0" y="429965"/>
                  </a:lnTo>
                  <a:close/>
                </a:path>
              </a:pathLst>
            </a:custGeom>
            <a:solidFill>
              <a:srgbClr val="FE7405"/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1A138">
                    <a:lumMod val="75000"/>
                  </a:srgbClr>
                </a:solidFill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4779754" y="2830207"/>
              <a:ext cx="128173" cy="251960"/>
            </a:xfrm>
            <a:custGeom>
              <a:avLst/>
              <a:gdLst>
                <a:gd name="connsiteX0" fmla="*/ 45293 w 228642"/>
                <a:gd name="connsiteY0" fmla="*/ 0 h 449460"/>
                <a:gd name="connsiteX1" fmla="*/ 136967 w 228642"/>
                <a:gd name="connsiteY1" fmla="*/ 12706 h 449460"/>
                <a:gd name="connsiteX2" fmla="*/ 228642 w 228642"/>
                <a:gd name="connsiteY2" fmla="*/ 29382 h 449460"/>
                <a:gd name="connsiteX3" fmla="*/ 139051 w 228642"/>
                <a:gd name="connsiteY3" fmla="*/ 449460 h 449460"/>
                <a:gd name="connsiteX4" fmla="*/ 0 w 228642"/>
                <a:gd name="connsiteY4" fmla="*/ 428238 h 44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42" h="449460">
                  <a:moveTo>
                    <a:pt x="45293" y="0"/>
                  </a:moveTo>
                  <a:lnTo>
                    <a:pt x="136967" y="12706"/>
                  </a:lnTo>
                  <a:lnTo>
                    <a:pt x="228642" y="29382"/>
                  </a:lnTo>
                  <a:lnTo>
                    <a:pt x="139051" y="449460"/>
                  </a:lnTo>
                  <a:lnTo>
                    <a:pt x="0" y="428238"/>
                  </a:lnTo>
                  <a:close/>
                </a:path>
              </a:pathLst>
            </a:custGeom>
            <a:solidFill>
              <a:srgbClr val="FE7405"/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1A138">
                    <a:lumMod val="75000"/>
                  </a:srgbClr>
                </a:solidFill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4885043" y="2852457"/>
              <a:ext cx="151032" cy="255728"/>
            </a:xfrm>
            <a:custGeom>
              <a:avLst/>
              <a:gdLst>
                <a:gd name="connsiteX0" fmla="*/ 89773 w 269420"/>
                <a:gd name="connsiteY0" fmla="*/ 0 h 456183"/>
                <a:gd name="connsiteX1" fmla="*/ 181186 w 269420"/>
                <a:gd name="connsiteY1" fmla="*/ 21422 h 456183"/>
                <a:gd name="connsiteX2" fmla="*/ 269420 w 269420"/>
                <a:gd name="connsiteY2" fmla="*/ 49190 h 456183"/>
                <a:gd name="connsiteX3" fmla="*/ 136699 w 269420"/>
                <a:gd name="connsiteY3" fmla="*/ 456183 h 456183"/>
                <a:gd name="connsiteX4" fmla="*/ 0 w 269420"/>
                <a:gd name="connsiteY4" fmla="*/ 421035 h 456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420" h="456183">
                  <a:moveTo>
                    <a:pt x="89773" y="0"/>
                  </a:moveTo>
                  <a:lnTo>
                    <a:pt x="181186" y="21422"/>
                  </a:lnTo>
                  <a:lnTo>
                    <a:pt x="269420" y="49190"/>
                  </a:lnTo>
                  <a:lnTo>
                    <a:pt x="136699" y="456183"/>
                  </a:lnTo>
                  <a:lnTo>
                    <a:pt x="0" y="421035"/>
                  </a:lnTo>
                  <a:close/>
                </a:path>
              </a:pathLst>
            </a:custGeom>
            <a:solidFill>
              <a:srgbClr val="FE7405"/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1A138">
                    <a:lumMod val="75000"/>
                  </a:srgbClr>
                </a:solidFill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4987841" y="2888053"/>
              <a:ext cx="171935" cy="257250"/>
            </a:xfrm>
            <a:custGeom>
              <a:avLst/>
              <a:gdLst>
                <a:gd name="connsiteX0" fmla="*/ 132876 w 306707"/>
                <a:gd name="connsiteY0" fmla="*/ 0 h 458898"/>
                <a:gd name="connsiteX1" fmla="*/ 220982 w 306707"/>
                <a:gd name="connsiteY1" fmla="*/ 30177 h 458898"/>
                <a:gd name="connsiteX2" fmla="*/ 306707 w 306707"/>
                <a:gd name="connsiteY2" fmla="*/ 65118 h 458898"/>
                <a:gd name="connsiteX3" fmla="*/ 131605 w 306707"/>
                <a:gd name="connsiteY3" fmla="*/ 458898 h 458898"/>
                <a:gd name="connsiteX4" fmla="*/ 122025 w 306707"/>
                <a:gd name="connsiteY4" fmla="*/ 454284 h 458898"/>
                <a:gd name="connsiteX5" fmla="*/ 0 w 306707"/>
                <a:gd name="connsiteY5" fmla="*/ 409622 h 458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707" h="458898">
                  <a:moveTo>
                    <a:pt x="132876" y="0"/>
                  </a:moveTo>
                  <a:lnTo>
                    <a:pt x="220982" y="30177"/>
                  </a:lnTo>
                  <a:lnTo>
                    <a:pt x="306707" y="65118"/>
                  </a:lnTo>
                  <a:lnTo>
                    <a:pt x="131605" y="458898"/>
                  </a:lnTo>
                  <a:lnTo>
                    <a:pt x="122025" y="454284"/>
                  </a:lnTo>
                  <a:lnTo>
                    <a:pt x="0" y="409622"/>
                  </a:lnTo>
                  <a:close/>
                </a:path>
              </a:pathLst>
            </a:custGeom>
            <a:solidFill>
              <a:srgbClr val="FE7405"/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1A138">
                    <a:lumMod val="75000"/>
                  </a:srgbClr>
                </a:solidFill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086899" y="2936999"/>
              <a:ext cx="190348" cy="255752"/>
            </a:xfrm>
            <a:custGeom>
              <a:avLst/>
              <a:gdLst>
                <a:gd name="connsiteX0" fmla="*/ 174749 w 339553"/>
                <a:gd name="connsiteY0" fmla="*/ 0 h 456226"/>
                <a:gd name="connsiteX1" fmla="*/ 258736 w 339553"/>
                <a:gd name="connsiteY1" fmla="*/ 39668 h 456226"/>
                <a:gd name="connsiteX2" fmla="*/ 339553 w 339553"/>
                <a:gd name="connsiteY2" fmla="*/ 84096 h 456226"/>
                <a:gd name="connsiteX3" fmla="*/ 125209 w 339553"/>
                <a:gd name="connsiteY3" fmla="*/ 456226 h 456226"/>
                <a:gd name="connsiteX4" fmla="*/ 104561 w 339553"/>
                <a:gd name="connsiteY4" fmla="*/ 443682 h 456226"/>
                <a:gd name="connsiteX5" fmla="*/ 0 w 339553"/>
                <a:gd name="connsiteY5" fmla="*/ 393312 h 45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553" h="456226">
                  <a:moveTo>
                    <a:pt x="174749" y="0"/>
                  </a:moveTo>
                  <a:lnTo>
                    <a:pt x="258736" y="39668"/>
                  </a:lnTo>
                  <a:lnTo>
                    <a:pt x="339553" y="84096"/>
                  </a:lnTo>
                  <a:lnTo>
                    <a:pt x="125209" y="456226"/>
                  </a:lnTo>
                  <a:lnTo>
                    <a:pt x="104561" y="443682"/>
                  </a:lnTo>
                  <a:lnTo>
                    <a:pt x="0" y="393312"/>
                  </a:lnTo>
                  <a:close/>
                </a:path>
              </a:pathLst>
            </a:custGeom>
            <a:solidFill>
              <a:srgbClr val="FE7405"/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1A138">
                    <a:lumMod val="75000"/>
                  </a:srgbClr>
                </a:solidFill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5180985" y="2997514"/>
              <a:ext cx="208391" cy="252606"/>
            </a:xfrm>
            <a:custGeom>
              <a:avLst/>
              <a:gdLst>
                <a:gd name="connsiteX0" fmla="*/ 216048 w 371741"/>
                <a:gd name="connsiteY0" fmla="*/ 0 h 450613"/>
                <a:gd name="connsiteX1" fmla="*/ 295483 w 371741"/>
                <a:gd name="connsiteY1" fmla="*/ 49213 h 450613"/>
                <a:gd name="connsiteX2" fmla="*/ 371741 w 371741"/>
                <a:gd name="connsiteY2" fmla="*/ 102394 h 450613"/>
                <a:gd name="connsiteX3" fmla="*/ 118526 w 371741"/>
                <a:gd name="connsiteY3" fmla="*/ 450613 h 450613"/>
                <a:gd name="connsiteX4" fmla="*/ 86921 w 371741"/>
                <a:gd name="connsiteY4" fmla="*/ 426979 h 450613"/>
                <a:gd name="connsiteX5" fmla="*/ 0 w 371741"/>
                <a:gd name="connsiteY5" fmla="*/ 374173 h 450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741" h="450613">
                  <a:moveTo>
                    <a:pt x="216048" y="0"/>
                  </a:moveTo>
                  <a:lnTo>
                    <a:pt x="295483" y="49213"/>
                  </a:lnTo>
                  <a:lnTo>
                    <a:pt x="371741" y="102394"/>
                  </a:lnTo>
                  <a:lnTo>
                    <a:pt x="118526" y="450613"/>
                  </a:lnTo>
                  <a:lnTo>
                    <a:pt x="86921" y="426979"/>
                  </a:lnTo>
                  <a:lnTo>
                    <a:pt x="0" y="374173"/>
                  </a:lnTo>
                  <a:close/>
                </a:path>
              </a:pathLst>
            </a:custGeom>
            <a:solidFill>
              <a:srgbClr val="FE7405"/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1A138">
                    <a:lumMod val="75000"/>
                  </a:srgbClr>
                </a:solidFill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5269902" y="3071378"/>
              <a:ext cx="222706" cy="244878"/>
            </a:xfrm>
            <a:custGeom>
              <a:avLst/>
              <a:gdLst>
                <a:gd name="connsiteX0" fmla="*/ 253606 w 397275"/>
                <a:gd name="connsiteY0" fmla="*/ 0 h 436827"/>
                <a:gd name="connsiteX1" fmla="*/ 326631 w 397275"/>
                <a:gd name="connsiteY1" fmla="*/ 56356 h 436827"/>
                <a:gd name="connsiteX2" fmla="*/ 397275 w 397275"/>
                <a:gd name="connsiteY2" fmla="*/ 116681 h 436827"/>
                <a:gd name="connsiteX3" fmla="*/ 108971 w 397275"/>
                <a:gd name="connsiteY3" fmla="*/ 436827 h 436827"/>
                <a:gd name="connsiteX4" fmla="*/ 68544 w 397275"/>
                <a:gd name="connsiteY4" fmla="*/ 400085 h 436827"/>
                <a:gd name="connsiteX5" fmla="*/ 0 w 397275"/>
                <a:gd name="connsiteY5" fmla="*/ 348829 h 436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75" h="436827">
                  <a:moveTo>
                    <a:pt x="253606" y="0"/>
                  </a:moveTo>
                  <a:lnTo>
                    <a:pt x="326631" y="56356"/>
                  </a:lnTo>
                  <a:lnTo>
                    <a:pt x="397275" y="116681"/>
                  </a:lnTo>
                  <a:lnTo>
                    <a:pt x="108971" y="436827"/>
                  </a:lnTo>
                  <a:lnTo>
                    <a:pt x="68544" y="400085"/>
                  </a:lnTo>
                  <a:lnTo>
                    <a:pt x="0" y="348829"/>
                  </a:lnTo>
                  <a:close/>
                </a:path>
              </a:pathLst>
            </a:custGeom>
            <a:solidFill>
              <a:srgbClr val="FE7405"/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1A138">
                    <a:lumMod val="75000"/>
                  </a:srgbClr>
                </a:solidFill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5352203" y="3155920"/>
              <a:ext cx="235626" cy="235215"/>
            </a:xfrm>
            <a:custGeom>
              <a:avLst/>
              <a:gdLst>
                <a:gd name="connsiteX0" fmla="*/ 289277 w 420324"/>
                <a:gd name="connsiteY0" fmla="*/ 0 h 419590"/>
                <a:gd name="connsiteX1" fmla="*/ 355992 w 420324"/>
                <a:gd name="connsiteY1" fmla="*/ 63500 h 419590"/>
                <a:gd name="connsiteX2" fmla="*/ 420324 w 420324"/>
                <a:gd name="connsiteY2" fmla="*/ 130969 h 419590"/>
                <a:gd name="connsiteX3" fmla="*/ 99032 w 420324"/>
                <a:gd name="connsiteY3" fmla="*/ 419590 h 419590"/>
                <a:gd name="connsiteX4" fmla="*/ 51096 w 420324"/>
                <a:gd name="connsiteY4" fmla="*/ 366847 h 419590"/>
                <a:gd name="connsiteX5" fmla="*/ 0 w 420324"/>
                <a:gd name="connsiteY5" fmla="*/ 320409 h 419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0324" h="419590">
                  <a:moveTo>
                    <a:pt x="289277" y="0"/>
                  </a:moveTo>
                  <a:lnTo>
                    <a:pt x="355992" y="63500"/>
                  </a:lnTo>
                  <a:lnTo>
                    <a:pt x="420324" y="130969"/>
                  </a:lnTo>
                  <a:lnTo>
                    <a:pt x="99032" y="419590"/>
                  </a:lnTo>
                  <a:lnTo>
                    <a:pt x="51096" y="366847"/>
                  </a:lnTo>
                  <a:lnTo>
                    <a:pt x="0" y="320409"/>
                  </a:lnTo>
                  <a:close/>
                </a:path>
              </a:pathLst>
            </a:custGeom>
            <a:solidFill>
              <a:srgbClr val="FE7405"/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1A138">
                    <a:lumMod val="75000"/>
                  </a:srgbClr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5426411" y="3249363"/>
              <a:ext cx="245073" cy="223457"/>
            </a:xfrm>
            <a:custGeom>
              <a:avLst/>
              <a:gdLst>
                <a:gd name="connsiteX0" fmla="*/ 321351 w 437174"/>
                <a:gd name="connsiteY0" fmla="*/ 0 h 398615"/>
                <a:gd name="connsiteX1" fmla="*/ 380849 w 437174"/>
                <a:gd name="connsiteY1" fmla="*/ 71485 h 398615"/>
                <a:gd name="connsiteX2" fmla="*/ 437174 w 437174"/>
                <a:gd name="connsiteY2" fmla="*/ 144559 h 398615"/>
                <a:gd name="connsiteX3" fmla="*/ 87961 w 437174"/>
                <a:gd name="connsiteY3" fmla="*/ 398615 h 398615"/>
                <a:gd name="connsiteX4" fmla="*/ 36295 w 437174"/>
                <a:gd name="connsiteY4" fmla="*/ 329524 h 398615"/>
                <a:gd name="connsiteX5" fmla="*/ 0 w 437174"/>
                <a:gd name="connsiteY5" fmla="*/ 289589 h 39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174" h="398615">
                  <a:moveTo>
                    <a:pt x="321351" y="0"/>
                  </a:moveTo>
                  <a:lnTo>
                    <a:pt x="380849" y="71485"/>
                  </a:lnTo>
                  <a:lnTo>
                    <a:pt x="437174" y="144559"/>
                  </a:lnTo>
                  <a:lnTo>
                    <a:pt x="87961" y="398615"/>
                  </a:lnTo>
                  <a:lnTo>
                    <a:pt x="36295" y="329524"/>
                  </a:lnTo>
                  <a:lnTo>
                    <a:pt x="0" y="289589"/>
                  </a:lnTo>
                  <a:close/>
                </a:path>
              </a:pathLst>
            </a:custGeom>
            <a:solidFill>
              <a:srgbClr val="FE7405"/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1A138">
                    <a:lumMod val="75000"/>
                  </a:srgbClr>
                </a:solidFill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492656" y="3353484"/>
              <a:ext cx="251801" cy="208536"/>
            </a:xfrm>
            <a:custGeom>
              <a:avLst/>
              <a:gdLst>
                <a:gd name="connsiteX0" fmla="*/ 348475 w 449177"/>
                <a:gd name="connsiteY0" fmla="*/ 0 h 371997"/>
                <a:gd name="connsiteX1" fmla="*/ 400809 w 449177"/>
                <a:gd name="connsiteY1" fmla="*/ 77728 h 371997"/>
                <a:gd name="connsiteX2" fmla="*/ 449177 w 449177"/>
                <a:gd name="connsiteY2" fmla="*/ 157043 h 371997"/>
                <a:gd name="connsiteX3" fmla="*/ 76436 w 449177"/>
                <a:gd name="connsiteY3" fmla="*/ 371997 h 371997"/>
                <a:gd name="connsiteX4" fmla="*/ 22992 w 449177"/>
                <a:gd name="connsiteY4" fmla="*/ 284026 h 371997"/>
                <a:gd name="connsiteX5" fmla="*/ 0 w 449177"/>
                <a:gd name="connsiteY5" fmla="*/ 253278 h 37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177" h="371997">
                  <a:moveTo>
                    <a:pt x="348475" y="0"/>
                  </a:moveTo>
                  <a:lnTo>
                    <a:pt x="400809" y="77728"/>
                  </a:lnTo>
                  <a:lnTo>
                    <a:pt x="449177" y="157043"/>
                  </a:lnTo>
                  <a:lnTo>
                    <a:pt x="76436" y="371997"/>
                  </a:lnTo>
                  <a:lnTo>
                    <a:pt x="22992" y="284026"/>
                  </a:lnTo>
                  <a:lnTo>
                    <a:pt x="0" y="253278"/>
                  </a:lnTo>
                  <a:close/>
                </a:path>
              </a:pathLst>
            </a:custGeom>
            <a:solidFill>
              <a:srgbClr val="FE7405"/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1A138">
                    <a:lumMod val="75000"/>
                  </a:srgbClr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5550028" y="3464725"/>
              <a:ext cx="256724" cy="191624"/>
            </a:xfrm>
            <a:custGeom>
              <a:avLst/>
              <a:gdLst>
                <a:gd name="connsiteX0" fmla="*/ 374575 w 457959"/>
                <a:gd name="connsiteY0" fmla="*/ 0 h 341831"/>
                <a:gd name="connsiteX1" fmla="*/ 418252 w 457959"/>
                <a:gd name="connsiteY1" fmla="*/ 81830 h 341831"/>
                <a:gd name="connsiteX2" fmla="*/ 457959 w 457959"/>
                <a:gd name="connsiteY2" fmla="*/ 166042 h 341831"/>
                <a:gd name="connsiteX3" fmla="*/ 62981 w 457959"/>
                <a:gd name="connsiteY3" fmla="*/ 341831 h 341831"/>
                <a:gd name="connsiteX4" fmla="*/ 11897 w 457959"/>
                <a:gd name="connsiteY4" fmla="*/ 235786 h 341831"/>
                <a:gd name="connsiteX5" fmla="*/ 0 w 457959"/>
                <a:gd name="connsiteY5" fmla="*/ 216203 h 341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959" h="341831">
                  <a:moveTo>
                    <a:pt x="374575" y="0"/>
                  </a:moveTo>
                  <a:lnTo>
                    <a:pt x="418252" y="81830"/>
                  </a:lnTo>
                  <a:lnTo>
                    <a:pt x="457959" y="166042"/>
                  </a:lnTo>
                  <a:lnTo>
                    <a:pt x="62981" y="341831"/>
                  </a:lnTo>
                  <a:lnTo>
                    <a:pt x="11897" y="235786"/>
                  </a:lnTo>
                  <a:lnTo>
                    <a:pt x="0" y="216203"/>
                  </a:lnTo>
                  <a:close/>
                </a:path>
              </a:pathLst>
            </a:custGeom>
            <a:solidFill>
              <a:srgbClr val="FE7405"/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1A138">
                    <a:lumMod val="75000"/>
                  </a:srgbClr>
                </a:solidFill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5597549" y="3583975"/>
              <a:ext cx="257259" cy="171248"/>
            </a:xfrm>
            <a:custGeom>
              <a:avLst/>
              <a:gdLst>
                <a:gd name="connsiteX0" fmla="*/ 391508 w 458913"/>
                <a:gd name="connsiteY0" fmla="*/ 0 h 305483"/>
                <a:gd name="connsiteX1" fmla="*/ 427986 w 458913"/>
                <a:gd name="connsiteY1" fmla="*/ 85631 h 305483"/>
                <a:gd name="connsiteX2" fmla="*/ 458913 w 458913"/>
                <a:gd name="connsiteY2" fmla="*/ 172054 h 305483"/>
                <a:gd name="connsiteX3" fmla="*/ 48921 w 458913"/>
                <a:gd name="connsiteY3" fmla="*/ 305483 h 305483"/>
                <a:gd name="connsiteX4" fmla="*/ 3836 w 458913"/>
                <a:gd name="connsiteY4" fmla="*/ 182301 h 305483"/>
                <a:gd name="connsiteX5" fmla="*/ 0 w 458913"/>
                <a:gd name="connsiteY5" fmla="*/ 174338 h 30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913" h="305483">
                  <a:moveTo>
                    <a:pt x="391508" y="0"/>
                  </a:moveTo>
                  <a:lnTo>
                    <a:pt x="427986" y="85631"/>
                  </a:lnTo>
                  <a:lnTo>
                    <a:pt x="458913" y="172054"/>
                  </a:lnTo>
                  <a:lnTo>
                    <a:pt x="48921" y="305483"/>
                  </a:lnTo>
                  <a:lnTo>
                    <a:pt x="3836" y="182301"/>
                  </a:lnTo>
                  <a:lnTo>
                    <a:pt x="0" y="174338"/>
                  </a:lnTo>
                  <a:close/>
                </a:path>
              </a:pathLst>
            </a:custGeom>
            <a:solidFill>
              <a:srgbClr val="FE7405"/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1A138">
                    <a:lumMod val="75000"/>
                  </a:srgbClr>
                </a:solidFill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5634608" y="3707674"/>
              <a:ext cx="255797" cy="150209"/>
            </a:xfrm>
            <a:custGeom>
              <a:avLst/>
              <a:gdLst>
                <a:gd name="connsiteX0" fmla="*/ 409452 w 456305"/>
                <a:gd name="connsiteY0" fmla="*/ 0 h 267951"/>
                <a:gd name="connsiteX1" fmla="*/ 434864 w 456305"/>
                <a:gd name="connsiteY1" fmla="*/ 88234 h 267951"/>
                <a:gd name="connsiteX2" fmla="*/ 456305 w 456305"/>
                <a:gd name="connsiteY2" fmla="*/ 178058 h 267951"/>
                <a:gd name="connsiteX3" fmla="*/ 34711 w 456305"/>
                <a:gd name="connsiteY3" fmla="*/ 267951 h 267951"/>
                <a:gd name="connsiteX4" fmla="*/ 0 w 456305"/>
                <a:gd name="connsiteY4" fmla="*/ 132953 h 26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305" h="267951">
                  <a:moveTo>
                    <a:pt x="409452" y="0"/>
                  </a:moveTo>
                  <a:lnTo>
                    <a:pt x="434864" y="88234"/>
                  </a:lnTo>
                  <a:lnTo>
                    <a:pt x="456305" y="178058"/>
                  </a:lnTo>
                  <a:lnTo>
                    <a:pt x="34711" y="267951"/>
                  </a:lnTo>
                  <a:lnTo>
                    <a:pt x="0" y="132953"/>
                  </a:lnTo>
                  <a:close/>
                </a:path>
              </a:pathLst>
            </a:custGeom>
            <a:solidFill>
              <a:srgbClr val="FE7405"/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1A138">
                    <a:lumMod val="75000"/>
                  </a:srgbClr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5660307" y="3834934"/>
              <a:ext cx="252346" cy="128167"/>
            </a:xfrm>
            <a:custGeom>
              <a:avLst/>
              <a:gdLst>
                <a:gd name="connsiteX0" fmla="*/ 421561 w 450149"/>
                <a:gd name="connsiteY0" fmla="*/ 0 h 228633"/>
                <a:gd name="connsiteX1" fmla="*/ 439826 w 450149"/>
                <a:gd name="connsiteY1" fmla="*/ 91085 h 228633"/>
                <a:gd name="connsiteX2" fmla="*/ 450149 w 450149"/>
                <a:gd name="connsiteY2" fmla="*/ 183754 h 228633"/>
                <a:gd name="connsiteX3" fmla="*/ 21237 w 450149"/>
                <a:gd name="connsiteY3" fmla="*/ 228633 h 228633"/>
                <a:gd name="connsiteX4" fmla="*/ 0 w 450149"/>
                <a:gd name="connsiteY4" fmla="*/ 89481 h 22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149" h="228633">
                  <a:moveTo>
                    <a:pt x="421561" y="0"/>
                  </a:moveTo>
                  <a:lnTo>
                    <a:pt x="439826" y="91085"/>
                  </a:lnTo>
                  <a:lnTo>
                    <a:pt x="450149" y="183754"/>
                  </a:lnTo>
                  <a:lnTo>
                    <a:pt x="21237" y="228633"/>
                  </a:lnTo>
                  <a:lnTo>
                    <a:pt x="0" y="89481"/>
                  </a:lnTo>
                  <a:close/>
                </a:path>
              </a:pathLst>
            </a:custGeom>
            <a:solidFill>
              <a:srgbClr val="FE7405"/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1A138">
                    <a:lumMod val="75000"/>
                  </a:srgbClr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5675276" y="3965753"/>
              <a:ext cx="245387" cy="104121"/>
            </a:xfrm>
            <a:custGeom>
              <a:avLst/>
              <a:gdLst>
                <a:gd name="connsiteX0" fmla="*/ 429008 w 437735"/>
                <a:gd name="connsiteY0" fmla="*/ 0 h 185737"/>
                <a:gd name="connsiteX1" fmla="*/ 436942 w 437735"/>
                <a:gd name="connsiteY1" fmla="*/ 92869 h 185737"/>
                <a:gd name="connsiteX2" fmla="*/ 437735 w 437735"/>
                <a:gd name="connsiteY2" fmla="*/ 185737 h 185737"/>
                <a:gd name="connsiteX3" fmla="*/ 7097 w 437735"/>
                <a:gd name="connsiteY3" fmla="*/ 185737 h 185737"/>
                <a:gd name="connsiteX4" fmla="*/ 0 w 437735"/>
                <a:gd name="connsiteY4" fmla="*/ 45199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35" h="185737">
                  <a:moveTo>
                    <a:pt x="429008" y="0"/>
                  </a:moveTo>
                  <a:lnTo>
                    <a:pt x="436942" y="92869"/>
                  </a:lnTo>
                  <a:lnTo>
                    <a:pt x="437735" y="185737"/>
                  </a:lnTo>
                  <a:lnTo>
                    <a:pt x="7097" y="185737"/>
                  </a:lnTo>
                  <a:lnTo>
                    <a:pt x="0" y="45199"/>
                  </a:lnTo>
                  <a:close/>
                </a:path>
              </a:pathLst>
            </a:custGeom>
            <a:solidFill>
              <a:srgbClr val="FE7405"/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1A138">
                    <a:lumMod val="75000"/>
                  </a:srgbClr>
                </a:solidFill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5675265" y="4098352"/>
              <a:ext cx="245397" cy="103231"/>
            </a:xfrm>
            <a:custGeom>
              <a:avLst/>
              <a:gdLst>
                <a:gd name="connsiteX0" fmla="*/ 7036 w 437754"/>
                <a:gd name="connsiteY0" fmla="*/ 0 h 184150"/>
                <a:gd name="connsiteX1" fmla="*/ 437754 w 437754"/>
                <a:gd name="connsiteY1" fmla="*/ 0 h 184150"/>
                <a:gd name="connsiteX2" fmla="*/ 436961 w 437754"/>
                <a:gd name="connsiteY2" fmla="*/ 92470 h 184150"/>
                <a:gd name="connsiteX3" fmla="*/ 429027 w 437754"/>
                <a:gd name="connsiteY3" fmla="*/ 184150 h 184150"/>
                <a:gd name="connsiteX4" fmla="*/ 0 w 437754"/>
                <a:gd name="connsiteY4" fmla="*/ 139335 h 18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54" h="184150">
                  <a:moveTo>
                    <a:pt x="7036" y="0"/>
                  </a:moveTo>
                  <a:lnTo>
                    <a:pt x="437754" y="0"/>
                  </a:lnTo>
                  <a:lnTo>
                    <a:pt x="436961" y="92470"/>
                  </a:lnTo>
                  <a:lnTo>
                    <a:pt x="429027" y="184150"/>
                  </a:lnTo>
                  <a:lnTo>
                    <a:pt x="0" y="139335"/>
                  </a:lnTo>
                  <a:close/>
                </a:path>
              </a:pathLst>
            </a:custGeom>
            <a:solidFill>
              <a:srgbClr val="FE7405"/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1A138">
                    <a:lumMod val="75000"/>
                  </a:srgbClr>
                </a:solidFill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5660307" y="4204401"/>
              <a:ext cx="252346" cy="128000"/>
            </a:xfrm>
            <a:custGeom>
              <a:avLst/>
              <a:gdLst>
                <a:gd name="connsiteX0" fmla="*/ 21192 w 450149"/>
                <a:gd name="connsiteY0" fmla="*/ 0 h 228334"/>
                <a:gd name="connsiteX1" fmla="*/ 450149 w 450149"/>
                <a:gd name="connsiteY1" fmla="*/ 44981 h 228334"/>
                <a:gd name="connsiteX2" fmla="*/ 439826 w 450149"/>
                <a:gd name="connsiteY2" fmla="*/ 138252 h 228334"/>
                <a:gd name="connsiteX3" fmla="*/ 421561 w 450149"/>
                <a:gd name="connsiteY3" fmla="*/ 228334 h 228334"/>
                <a:gd name="connsiteX4" fmla="*/ 0 w 450149"/>
                <a:gd name="connsiteY4" fmla="*/ 138853 h 22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149" h="228334">
                  <a:moveTo>
                    <a:pt x="21192" y="0"/>
                  </a:moveTo>
                  <a:lnTo>
                    <a:pt x="450149" y="44981"/>
                  </a:lnTo>
                  <a:lnTo>
                    <a:pt x="439826" y="138252"/>
                  </a:lnTo>
                  <a:lnTo>
                    <a:pt x="421561" y="228334"/>
                  </a:lnTo>
                  <a:lnTo>
                    <a:pt x="0" y="138853"/>
                  </a:lnTo>
                  <a:close/>
                </a:path>
              </a:pathLst>
            </a:custGeom>
            <a:solidFill>
              <a:srgbClr val="FE7405"/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1A138">
                    <a:lumMod val="75000"/>
                  </a:srgbClr>
                </a:solidFill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5634396" y="4310297"/>
              <a:ext cx="256008" cy="150255"/>
            </a:xfrm>
            <a:custGeom>
              <a:avLst/>
              <a:gdLst>
                <a:gd name="connsiteX0" fmla="*/ 34701 w 456682"/>
                <a:gd name="connsiteY0" fmla="*/ 0 h 268033"/>
                <a:gd name="connsiteX1" fmla="*/ 456682 w 456682"/>
                <a:gd name="connsiteY1" fmla="*/ 89975 h 268033"/>
                <a:gd name="connsiteX2" fmla="*/ 435241 w 456682"/>
                <a:gd name="connsiteY2" fmla="*/ 179799 h 268033"/>
                <a:gd name="connsiteX3" fmla="*/ 409829 w 456682"/>
                <a:gd name="connsiteY3" fmla="*/ 268033 h 268033"/>
                <a:gd name="connsiteX4" fmla="*/ 0 w 456682"/>
                <a:gd name="connsiteY4" fmla="*/ 134958 h 268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682" h="268033">
                  <a:moveTo>
                    <a:pt x="34701" y="0"/>
                  </a:moveTo>
                  <a:lnTo>
                    <a:pt x="456682" y="89975"/>
                  </a:lnTo>
                  <a:lnTo>
                    <a:pt x="435241" y="179799"/>
                  </a:lnTo>
                  <a:lnTo>
                    <a:pt x="409829" y="268033"/>
                  </a:lnTo>
                  <a:lnTo>
                    <a:pt x="0" y="134958"/>
                  </a:lnTo>
                  <a:close/>
                </a:path>
              </a:pathLst>
            </a:custGeom>
            <a:solidFill>
              <a:srgbClr val="FE7405"/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1A138">
                    <a:lumMod val="75000"/>
                  </a:srgbClr>
                </a:solidFill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5597195" y="4412234"/>
              <a:ext cx="257612" cy="172016"/>
            </a:xfrm>
            <a:custGeom>
              <a:avLst/>
              <a:gdLst>
                <a:gd name="connsiteX0" fmla="*/ 49471 w 459543"/>
                <a:gd name="connsiteY0" fmla="*/ 0 h 306853"/>
                <a:gd name="connsiteX1" fmla="*/ 459543 w 459543"/>
                <a:gd name="connsiteY1" fmla="*/ 133022 h 306853"/>
                <a:gd name="connsiteX2" fmla="*/ 428616 w 459543"/>
                <a:gd name="connsiteY2" fmla="*/ 221128 h 306853"/>
                <a:gd name="connsiteX3" fmla="*/ 392138 w 459543"/>
                <a:gd name="connsiteY3" fmla="*/ 306853 h 306853"/>
                <a:gd name="connsiteX4" fmla="*/ 0 w 459543"/>
                <a:gd name="connsiteY4" fmla="*/ 132235 h 306853"/>
                <a:gd name="connsiteX5" fmla="*/ 4466 w 459543"/>
                <a:gd name="connsiteY5" fmla="*/ 122964 h 30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9543" h="306853">
                  <a:moveTo>
                    <a:pt x="49471" y="0"/>
                  </a:moveTo>
                  <a:lnTo>
                    <a:pt x="459543" y="133022"/>
                  </a:lnTo>
                  <a:lnTo>
                    <a:pt x="428616" y="221128"/>
                  </a:lnTo>
                  <a:lnTo>
                    <a:pt x="392138" y="306853"/>
                  </a:lnTo>
                  <a:lnTo>
                    <a:pt x="0" y="132235"/>
                  </a:lnTo>
                  <a:lnTo>
                    <a:pt x="4466" y="122964"/>
                  </a:lnTo>
                  <a:close/>
                </a:path>
              </a:pathLst>
            </a:custGeom>
            <a:solidFill>
              <a:srgbClr val="FE7405"/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1A138">
                    <a:lumMod val="75000"/>
                  </a:srgbClr>
                </a:solidFill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5549930" y="4511269"/>
              <a:ext cx="256821" cy="191342"/>
            </a:xfrm>
            <a:custGeom>
              <a:avLst/>
              <a:gdLst>
                <a:gd name="connsiteX0" fmla="*/ 62913 w 458133"/>
                <a:gd name="connsiteY0" fmla="*/ 0 h 341327"/>
                <a:gd name="connsiteX1" fmla="*/ 458133 w 458133"/>
                <a:gd name="connsiteY1" fmla="*/ 175582 h 341327"/>
                <a:gd name="connsiteX2" fmla="*/ 418426 w 458133"/>
                <a:gd name="connsiteY2" fmla="*/ 259644 h 341327"/>
                <a:gd name="connsiteX3" fmla="*/ 374749 w 458133"/>
                <a:gd name="connsiteY3" fmla="*/ 341327 h 341327"/>
                <a:gd name="connsiteX4" fmla="*/ 0 w 458133"/>
                <a:gd name="connsiteY4" fmla="*/ 125411 h 341327"/>
                <a:gd name="connsiteX5" fmla="*/ 12071 w 458133"/>
                <a:gd name="connsiteY5" fmla="*/ 105542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133" h="341327">
                  <a:moveTo>
                    <a:pt x="62913" y="0"/>
                  </a:moveTo>
                  <a:lnTo>
                    <a:pt x="458133" y="175582"/>
                  </a:lnTo>
                  <a:lnTo>
                    <a:pt x="418426" y="259644"/>
                  </a:lnTo>
                  <a:lnTo>
                    <a:pt x="374749" y="341327"/>
                  </a:lnTo>
                  <a:lnTo>
                    <a:pt x="0" y="125411"/>
                  </a:lnTo>
                  <a:lnTo>
                    <a:pt x="12071" y="105542"/>
                  </a:lnTo>
                  <a:close/>
                </a:path>
              </a:pathLst>
            </a:custGeom>
            <a:solidFill>
              <a:srgbClr val="FE7405"/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1A138">
                    <a:lumMod val="75000"/>
                  </a:srgbClr>
                </a:solidFill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5492760" y="4605580"/>
              <a:ext cx="251696" cy="208271"/>
            </a:xfrm>
            <a:custGeom>
              <a:avLst/>
              <a:gdLst>
                <a:gd name="connsiteX0" fmla="*/ 75963 w 448990"/>
                <a:gd name="connsiteY0" fmla="*/ 0 h 371526"/>
                <a:gd name="connsiteX1" fmla="*/ 448990 w 448990"/>
                <a:gd name="connsiteY1" fmla="*/ 215833 h 371526"/>
                <a:gd name="connsiteX2" fmla="*/ 400622 w 448990"/>
                <a:gd name="connsiteY2" fmla="*/ 295268 h 371526"/>
                <a:gd name="connsiteX3" fmla="*/ 348288 w 448990"/>
                <a:gd name="connsiteY3" fmla="*/ 371526 h 371526"/>
                <a:gd name="connsiteX4" fmla="*/ 0 w 448990"/>
                <a:gd name="connsiteY4" fmla="*/ 117999 h 371526"/>
                <a:gd name="connsiteX5" fmla="*/ 22805 w 448990"/>
                <a:gd name="connsiteY5" fmla="*/ 87501 h 37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990" h="371526">
                  <a:moveTo>
                    <a:pt x="75963" y="0"/>
                  </a:moveTo>
                  <a:lnTo>
                    <a:pt x="448990" y="215833"/>
                  </a:lnTo>
                  <a:lnTo>
                    <a:pt x="400622" y="295268"/>
                  </a:lnTo>
                  <a:lnTo>
                    <a:pt x="348288" y="371526"/>
                  </a:lnTo>
                  <a:lnTo>
                    <a:pt x="0" y="117999"/>
                  </a:lnTo>
                  <a:lnTo>
                    <a:pt x="22805" y="8750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1A138">
                    <a:lumMod val="75000"/>
                  </a:srgbClr>
                </a:solidFill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5426746" y="4694517"/>
              <a:ext cx="244736" cy="222566"/>
            </a:xfrm>
            <a:custGeom>
              <a:avLst/>
              <a:gdLst>
                <a:gd name="connsiteX0" fmla="*/ 87360 w 436574"/>
                <a:gd name="connsiteY0" fmla="*/ 0 h 397026"/>
                <a:gd name="connsiteX1" fmla="*/ 436574 w 436574"/>
                <a:gd name="connsiteY1" fmla="*/ 254056 h 397026"/>
                <a:gd name="connsiteX2" fmla="*/ 380249 w 436574"/>
                <a:gd name="connsiteY2" fmla="*/ 327129 h 397026"/>
                <a:gd name="connsiteX3" fmla="*/ 320751 w 436574"/>
                <a:gd name="connsiteY3" fmla="*/ 397026 h 397026"/>
                <a:gd name="connsiteX4" fmla="*/ 0 w 436574"/>
                <a:gd name="connsiteY4" fmla="*/ 108365 h 397026"/>
                <a:gd name="connsiteX5" fmla="*/ 35695 w 436574"/>
                <a:gd name="connsiteY5" fmla="*/ 69090 h 397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6574" h="397026">
                  <a:moveTo>
                    <a:pt x="87360" y="0"/>
                  </a:moveTo>
                  <a:lnTo>
                    <a:pt x="436574" y="254056"/>
                  </a:lnTo>
                  <a:lnTo>
                    <a:pt x="380249" y="327129"/>
                  </a:lnTo>
                  <a:lnTo>
                    <a:pt x="320751" y="397026"/>
                  </a:lnTo>
                  <a:lnTo>
                    <a:pt x="0" y="108365"/>
                  </a:lnTo>
                  <a:lnTo>
                    <a:pt x="35695" y="6909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1A138">
                    <a:lumMod val="75000"/>
                  </a:srgbClr>
                </a:solidFill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5351977" y="4776415"/>
              <a:ext cx="235852" cy="235891"/>
            </a:xfrm>
            <a:custGeom>
              <a:avLst/>
              <a:gdLst>
                <a:gd name="connsiteX0" fmla="*/ 99088 w 420727"/>
                <a:gd name="connsiteY0" fmla="*/ 0 h 420795"/>
                <a:gd name="connsiteX1" fmla="*/ 420727 w 420727"/>
                <a:gd name="connsiteY1" fmla="*/ 289669 h 420795"/>
                <a:gd name="connsiteX2" fmla="*/ 356395 w 420727"/>
                <a:gd name="connsiteY2" fmla="*/ 357219 h 420795"/>
                <a:gd name="connsiteX3" fmla="*/ 289680 w 420727"/>
                <a:gd name="connsiteY3" fmla="*/ 420795 h 420795"/>
                <a:gd name="connsiteX4" fmla="*/ 0 w 420727"/>
                <a:gd name="connsiteY4" fmla="*/ 99166 h 420795"/>
                <a:gd name="connsiteX5" fmla="*/ 51499 w 420727"/>
                <a:gd name="connsiteY5" fmla="*/ 52361 h 42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0727" h="420795">
                  <a:moveTo>
                    <a:pt x="99088" y="0"/>
                  </a:moveTo>
                  <a:lnTo>
                    <a:pt x="420727" y="289669"/>
                  </a:lnTo>
                  <a:lnTo>
                    <a:pt x="356395" y="357219"/>
                  </a:lnTo>
                  <a:lnTo>
                    <a:pt x="289680" y="420795"/>
                  </a:lnTo>
                  <a:lnTo>
                    <a:pt x="0" y="99166"/>
                  </a:lnTo>
                  <a:lnTo>
                    <a:pt x="51499" y="5236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1A138">
                    <a:lumMod val="75000"/>
                  </a:srgbClr>
                </a:solidFill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5269586" y="4851244"/>
              <a:ext cx="223022" cy="245604"/>
            </a:xfrm>
            <a:custGeom>
              <a:avLst/>
              <a:gdLst>
                <a:gd name="connsiteX0" fmla="*/ 109214 w 397840"/>
                <a:gd name="connsiteY0" fmla="*/ 0 h 438122"/>
                <a:gd name="connsiteX1" fmla="*/ 397840 w 397840"/>
                <a:gd name="connsiteY1" fmla="*/ 320712 h 438122"/>
                <a:gd name="connsiteX2" fmla="*/ 327196 w 397840"/>
                <a:gd name="connsiteY2" fmla="*/ 381004 h 438122"/>
                <a:gd name="connsiteX3" fmla="*/ 254171 w 397840"/>
                <a:gd name="connsiteY3" fmla="*/ 438122 h 438122"/>
                <a:gd name="connsiteX4" fmla="*/ 0 w 397840"/>
                <a:gd name="connsiteY4" fmla="*/ 88129 h 438122"/>
                <a:gd name="connsiteX5" fmla="*/ 69109 w 397840"/>
                <a:gd name="connsiteY5" fmla="*/ 36450 h 438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840" h="438122">
                  <a:moveTo>
                    <a:pt x="109214" y="0"/>
                  </a:moveTo>
                  <a:lnTo>
                    <a:pt x="397840" y="320712"/>
                  </a:lnTo>
                  <a:lnTo>
                    <a:pt x="327196" y="381004"/>
                  </a:lnTo>
                  <a:lnTo>
                    <a:pt x="254171" y="438122"/>
                  </a:lnTo>
                  <a:lnTo>
                    <a:pt x="0" y="88129"/>
                  </a:lnTo>
                  <a:lnTo>
                    <a:pt x="69109" y="3645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1A138">
                    <a:lumMod val="75000"/>
                  </a:srgbClr>
                </a:solidFill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5181180" y="4917308"/>
              <a:ext cx="208197" cy="251624"/>
            </a:xfrm>
            <a:custGeom>
              <a:avLst/>
              <a:gdLst>
                <a:gd name="connsiteX0" fmla="*/ 117959 w 371393"/>
                <a:gd name="connsiteY0" fmla="*/ 0 h 448861"/>
                <a:gd name="connsiteX1" fmla="*/ 371393 w 371393"/>
                <a:gd name="connsiteY1" fmla="*/ 348159 h 448861"/>
                <a:gd name="connsiteX2" fmla="*/ 295135 w 371393"/>
                <a:gd name="connsiteY2" fmla="*/ 399700 h 448861"/>
                <a:gd name="connsiteX3" fmla="*/ 215700 w 371393"/>
                <a:gd name="connsiteY3" fmla="*/ 448861 h 448861"/>
                <a:gd name="connsiteX4" fmla="*/ 0 w 371393"/>
                <a:gd name="connsiteY4" fmla="*/ 76065 h 448861"/>
                <a:gd name="connsiteX5" fmla="*/ 86573 w 371393"/>
                <a:gd name="connsiteY5" fmla="*/ 23470 h 448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393" h="448861">
                  <a:moveTo>
                    <a:pt x="117959" y="0"/>
                  </a:moveTo>
                  <a:lnTo>
                    <a:pt x="371393" y="348159"/>
                  </a:lnTo>
                  <a:lnTo>
                    <a:pt x="295135" y="399700"/>
                  </a:lnTo>
                  <a:lnTo>
                    <a:pt x="215700" y="448861"/>
                  </a:lnTo>
                  <a:lnTo>
                    <a:pt x="0" y="76065"/>
                  </a:lnTo>
                  <a:lnTo>
                    <a:pt x="86573" y="2347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1A138">
                    <a:lumMod val="75000"/>
                  </a:srgbClr>
                </a:solidFill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5086899" y="4974584"/>
              <a:ext cx="190348" cy="255752"/>
            </a:xfrm>
            <a:custGeom>
              <a:avLst/>
              <a:gdLst>
                <a:gd name="connsiteX0" fmla="*/ 125209 w 339553"/>
                <a:gd name="connsiteY0" fmla="*/ 0 h 456226"/>
                <a:gd name="connsiteX1" fmla="*/ 339553 w 339553"/>
                <a:gd name="connsiteY1" fmla="*/ 372130 h 456226"/>
                <a:gd name="connsiteX2" fmla="*/ 258736 w 339553"/>
                <a:gd name="connsiteY2" fmla="*/ 416558 h 456226"/>
                <a:gd name="connsiteX3" fmla="*/ 174749 w 339553"/>
                <a:gd name="connsiteY3" fmla="*/ 456226 h 456226"/>
                <a:gd name="connsiteX4" fmla="*/ 0 w 339553"/>
                <a:gd name="connsiteY4" fmla="*/ 62914 h 456226"/>
                <a:gd name="connsiteX5" fmla="*/ 104561 w 339553"/>
                <a:gd name="connsiteY5" fmla="*/ 12545 h 45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553" h="456226">
                  <a:moveTo>
                    <a:pt x="125209" y="0"/>
                  </a:moveTo>
                  <a:lnTo>
                    <a:pt x="339553" y="372130"/>
                  </a:lnTo>
                  <a:lnTo>
                    <a:pt x="258736" y="416558"/>
                  </a:lnTo>
                  <a:lnTo>
                    <a:pt x="174749" y="456226"/>
                  </a:lnTo>
                  <a:lnTo>
                    <a:pt x="0" y="62914"/>
                  </a:lnTo>
                  <a:lnTo>
                    <a:pt x="104561" y="1254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1A138">
                    <a:lumMod val="75000"/>
                  </a:srgbClr>
                </a:solidFill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4987777" y="5021956"/>
              <a:ext cx="171998" cy="257326"/>
            </a:xfrm>
            <a:custGeom>
              <a:avLst/>
              <a:gdLst>
                <a:gd name="connsiteX0" fmla="*/ 131999 w 306819"/>
                <a:gd name="connsiteY0" fmla="*/ 0 h 459034"/>
                <a:gd name="connsiteX1" fmla="*/ 306819 w 306819"/>
                <a:gd name="connsiteY1" fmla="*/ 392391 h 459034"/>
                <a:gd name="connsiteX2" fmla="*/ 221094 w 306819"/>
                <a:gd name="connsiteY2" fmla="*/ 428886 h 459034"/>
                <a:gd name="connsiteX3" fmla="*/ 132988 w 306819"/>
                <a:gd name="connsiteY3" fmla="*/ 459034 h 459034"/>
                <a:gd name="connsiteX4" fmla="*/ 0 w 306819"/>
                <a:gd name="connsiteY4" fmla="*/ 49454 h 459034"/>
                <a:gd name="connsiteX5" fmla="*/ 122137 w 306819"/>
                <a:gd name="connsiteY5" fmla="*/ 4751 h 45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19" h="459034">
                  <a:moveTo>
                    <a:pt x="131999" y="0"/>
                  </a:moveTo>
                  <a:lnTo>
                    <a:pt x="306819" y="392391"/>
                  </a:lnTo>
                  <a:lnTo>
                    <a:pt x="221094" y="428886"/>
                  </a:lnTo>
                  <a:lnTo>
                    <a:pt x="132988" y="459034"/>
                  </a:lnTo>
                  <a:lnTo>
                    <a:pt x="0" y="49454"/>
                  </a:lnTo>
                  <a:lnTo>
                    <a:pt x="122137" y="475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1A138">
                    <a:lumMod val="75000"/>
                  </a:srgbClr>
                </a:solidFill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4885043" y="5059178"/>
              <a:ext cx="151032" cy="255702"/>
            </a:xfrm>
            <a:custGeom>
              <a:avLst/>
              <a:gdLst>
                <a:gd name="connsiteX0" fmla="*/ 136518 w 269420"/>
                <a:gd name="connsiteY0" fmla="*/ 0 h 456136"/>
                <a:gd name="connsiteX1" fmla="*/ 269420 w 269420"/>
                <a:gd name="connsiteY1" fmla="*/ 407740 h 456136"/>
                <a:gd name="connsiteX2" fmla="*/ 181186 w 269420"/>
                <a:gd name="connsiteY2" fmla="*/ 434715 h 456136"/>
                <a:gd name="connsiteX3" fmla="*/ 89773 w 269420"/>
                <a:gd name="connsiteY3" fmla="*/ 456136 h 456136"/>
                <a:gd name="connsiteX4" fmla="*/ 0 w 269420"/>
                <a:gd name="connsiteY4" fmla="*/ 35102 h 45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420" h="456136">
                  <a:moveTo>
                    <a:pt x="136518" y="0"/>
                  </a:moveTo>
                  <a:lnTo>
                    <a:pt x="269420" y="407740"/>
                  </a:lnTo>
                  <a:lnTo>
                    <a:pt x="181186" y="434715"/>
                  </a:lnTo>
                  <a:lnTo>
                    <a:pt x="89773" y="456136"/>
                  </a:lnTo>
                  <a:lnTo>
                    <a:pt x="0" y="3510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1A138">
                    <a:lumMod val="75000"/>
                  </a:srgbClr>
                </a:solidFill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4779731" y="5085176"/>
              <a:ext cx="128196" cy="251952"/>
            </a:xfrm>
            <a:custGeom>
              <a:avLst/>
              <a:gdLst>
                <a:gd name="connsiteX0" fmla="*/ 139007 w 228682"/>
                <a:gd name="connsiteY0" fmla="*/ 0 h 449446"/>
                <a:gd name="connsiteX1" fmla="*/ 228682 w 228682"/>
                <a:gd name="connsiteY1" fmla="*/ 420091 h 449446"/>
                <a:gd name="connsiteX2" fmla="*/ 137007 w 228682"/>
                <a:gd name="connsiteY2" fmla="*/ 437545 h 449446"/>
                <a:gd name="connsiteX3" fmla="*/ 45333 w 228682"/>
                <a:gd name="connsiteY3" fmla="*/ 449446 h 449446"/>
                <a:gd name="connsiteX4" fmla="*/ 0 w 228682"/>
                <a:gd name="connsiteY4" fmla="*/ 21214 h 44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82" h="449446">
                  <a:moveTo>
                    <a:pt x="139007" y="0"/>
                  </a:moveTo>
                  <a:lnTo>
                    <a:pt x="228682" y="420091"/>
                  </a:lnTo>
                  <a:lnTo>
                    <a:pt x="137007" y="437545"/>
                  </a:lnTo>
                  <a:lnTo>
                    <a:pt x="45333" y="449446"/>
                  </a:lnTo>
                  <a:lnTo>
                    <a:pt x="0" y="2121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1A138">
                    <a:lumMod val="75000"/>
                  </a:srgbClr>
                </a:solidFill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4673875" y="5100160"/>
              <a:ext cx="103231" cy="244977"/>
            </a:xfrm>
            <a:custGeom>
              <a:avLst/>
              <a:gdLst>
                <a:gd name="connsiteX0" fmla="*/ 139414 w 184150"/>
                <a:gd name="connsiteY0" fmla="*/ 0 h 437004"/>
                <a:gd name="connsiteX1" fmla="*/ 184150 w 184150"/>
                <a:gd name="connsiteY1" fmla="*/ 428277 h 437004"/>
                <a:gd name="connsiteX2" fmla="*/ 92470 w 184150"/>
                <a:gd name="connsiteY2" fmla="*/ 435417 h 437004"/>
                <a:gd name="connsiteX3" fmla="*/ 0 w 184150"/>
                <a:gd name="connsiteY3" fmla="*/ 437004 h 437004"/>
                <a:gd name="connsiteX4" fmla="*/ 0 w 184150"/>
                <a:gd name="connsiteY4" fmla="*/ 7040 h 43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150" h="437004">
                  <a:moveTo>
                    <a:pt x="139414" y="0"/>
                  </a:moveTo>
                  <a:lnTo>
                    <a:pt x="184150" y="428277"/>
                  </a:lnTo>
                  <a:lnTo>
                    <a:pt x="92470" y="435417"/>
                  </a:lnTo>
                  <a:lnTo>
                    <a:pt x="0" y="437004"/>
                  </a:lnTo>
                  <a:lnTo>
                    <a:pt x="0" y="704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1A138">
                    <a:lumMod val="75000"/>
                  </a:srgbClr>
                </a:solidFill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4541277" y="5100216"/>
              <a:ext cx="104122" cy="244922"/>
            </a:xfrm>
            <a:custGeom>
              <a:avLst/>
              <a:gdLst>
                <a:gd name="connsiteX0" fmla="*/ 45112 w 185738"/>
                <a:gd name="connsiteY0" fmla="*/ 0 h 436905"/>
                <a:gd name="connsiteX1" fmla="*/ 185738 w 185738"/>
                <a:gd name="connsiteY1" fmla="*/ 7101 h 436905"/>
                <a:gd name="connsiteX2" fmla="*/ 185738 w 185738"/>
                <a:gd name="connsiteY2" fmla="*/ 436905 h 436905"/>
                <a:gd name="connsiteX3" fmla="*/ 92869 w 185738"/>
                <a:gd name="connsiteY3" fmla="*/ 435318 h 436905"/>
                <a:gd name="connsiteX4" fmla="*/ 0 w 185738"/>
                <a:gd name="connsiteY4" fmla="*/ 428178 h 4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738" h="436905">
                  <a:moveTo>
                    <a:pt x="45112" y="0"/>
                  </a:moveTo>
                  <a:lnTo>
                    <a:pt x="185738" y="7101"/>
                  </a:lnTo>
                  <a:lnTo>
                    <a:pt x="185738" y="436905"/>
                  </a:lnTo>
                  <a:lnTo>
                    <a:pt x="92869" y="435318"/>
                  </a:lnTo>
                  <a:lnTo>
                    <a:pt x="0" y="42817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1A138">
                    <a:lumMod val="75000"/>
                  </a:srgbClr>
                </a:solidFill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4410459" y="5085276"/>
              <a:ext cx="127476" cy="251852"/>
            </a:xfrm>
            <a:custGeom>
              <a:avLst/>
              <a:gdLst>
                <a:gd name="connsiteX0" fmla="*/ 89253 w 227399"/>
                <a:gd name="connsiteY0" fmla="*/ 0 h 449269"/>
                <a:gd name="connsiteX1" fmla="*/ 227399 w 227399"/>
                <a:gd name="connsiteY1" fmla="*/ 21084 h 449269"/>
                <a:gd name="connsiteX2" fmla="*/ 182170 w 227399"/>
                <a:gd name="connsiteY2" fmla="*/ 449269 h 449269"/>
                <a:gd name="connsiteX3" fmla="*/ 91085 w 227399"/>
                <a:gd name="connsiteY3" fmla="*/ 437368 h 449269"/>
                <a:gd name="connsiteX4" fmla="*/ 0 w 227399"/>
                <a:gd name="connsiteY4" fmla="*/ 419914 h 449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399" h="449269">
                  <a:moveTo>
                    <a:pt x="89253" y="0"/>
                  </a:moveTo>
                  <a:lnTo>
                    <a:pt x="227399" y="21084"/>
                  </a:lnTo>
                  <a:lnTo>
                    <a:pt x="182170" y="449269"/>
                  </a:lnTo>
                  <a:lnTo>
                    <a:pt x="91085" y="437368"/>
                  </a:lnTo>
                  <a:lnTo>
                    <a:pt x="0" y="41991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1A138">
                    <a:lumMod val="75000"/>
                  </a:srgbClr>
                </a:solidFill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4282308" y="5059389"/>
              <a:ext cx="150986" cy="255491"/>
            </a:xfrm>
            <a:custGeom>
              <a:avLst/>
              <a:gdLst>
                <a:gd name="connsiteX0" fmla="*/ 132780 w 269338"/>
                <a:gd name="connsiteY0" fmla="*/ 0 h 455760"/>
                <a:gd name="connsiteX1" fmla="*/ 269338 w 269338"/>
                <a:gd name="connsiteY1" fmla="*/ 35113 h 455760"/>
                <a:gd name="connsiteX2" fmla="*/ 179647 w 269338"/>
                <a:gd name="connsiteY2" fmla="*/ 455760 h 455760"/>
                <a:gd name="connsiteX3" fmla="*/ 89824 w 269338"/>
                <a:gd name="connsiteY3" fmla="*/ 434339 h 455760"/>
                <a:gd name="connsiteX4" fmla="*/ 0 w 269338"/>
                <a:gd name="connsiteY4" fmla="*/ 407364 h 45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338" h="455760">
                  <a:moveTo>
                    <a:pt x="132780" y="0"/>
                  </a:moveTo>
                  <a:lnTo>
                    <a:pt x="269338" y="35113"/>
                  </a:lnTo>
                  <a:lnTo>
                    <a:pt x="179647" y="455760"/>
                  </a:lnTo>
                  <a:lnTo>
                    <a:pt x="89824" y="434339"/>
                  </a:lnTo>
                  <a:lnTo>
                    <a:pt x="0" y="40736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1A138">
                    <a:lumMod val="75000"/>
                  </a:srgbClr>
                </a:solidFill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4158609" y="5022394"/>
              <a:ext cx="172024" cy="256888"/>
            </a:xfrm>
            <a:custGeom>
              <a:avLst/>
              <a:gdLst>
                <a:gd name="connsiteX0" fmla="*/ 174857 w 306867"/>
                <a:gd name="connsiteY0" fmla="*/ 0 h 458252"/>
                <a:gd name="connsiteX1" fmla="*/ 183095 w 306867"/>
                <a:gd name="connsiteY1" fmla="*/ 3969 h 458252"/>
                <a:gd name="connsiteX2" fmla="*/ 306867 w 306867"/>
                <a:gd name="connsiteY2" fmla="*/ 49270 h 458252"/>
                <a:gd name="connsiteX3" fmla="*/ 173641 w 306867"/>
                <a:gd name="connsiteY3" fmla="*/ 458252 h 458252"/>
                <a:gd name="connsiteX4" fmla="*/ 87217 w 306867"/>
                <a:gd name="connsiteY4" fmla="*/ 428104 h 458252"/>
                <a:gd name="connsiteX5" fmla="*/ 0 w 306867"/>
                <a:gd name="connsiteY5" fmla="*/ 391609 h 45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67" h="458252">
                  <a:moveTo>
                    <a:pt x="174857" y="0"/>
                  </a:moveTo>
                  <a:lnTo>
                    <a:pt x="183095" y="3969"/>
                  </a:lnTo>
                  <a:lnTo>
                    <a:pt x="306867" y="49270"/>
                  </a:lnTo>
                  <a:lnTo>
                    <a:pt x="173641" y="458252"/>
                  </a:lnTo>
                  <a:lnTo>
                    <a:pt x="87217" y="428104"/>
                  </a:lnTo>
                  <a:lnTo>
                    <a:pt x="0" y="39160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1A138">
                    <a:lumMod val="75000"/>
                  </a:srgbClr>
                </a:solidFill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4040248" y="4974778"/>
              <a:ext cx="190582" cy="255558"/>
            </a:xfrm>
            <a:custGeom>
              <a:avLst/>
              <a:gdLst>
                <a:gd name="connsiteX0" fmla="*/ 214914 w 339970"/>
                <a:gd name="connsiteY0" fmla="*/ 0 h 455880"/>
                <a:gd name="connsiteX1" fmla="*/ 234993 w 339970"/>
                <a:gd name="connsiteY1" fmla="*/ 12199 h 455880"/>
                <a:gd name="connsiteX2" fmla="*/ 339970 w 339970"/>
                <a:gd name="connsiteY2" fmla="*/ 62768 h 455880"/>
                <a:gd name="connsiteX3" fmla="*/ 164454 w 339970"/>
                <a:gd name="connsiteY3" fmla="*/ 455880 h 455880"/>
                <a:gd name="connsiteX4" fmla="*/ 80241 w 339970"/>
                <a:gd name="connsiteY4" fmla="*/ 416212 h 455880"/>
                <a:gd name="connsiteX5" fmla="*/ 0 w 339970"/>
                <a:gd name="connsiteY5" fmla="*/ 371784 h 4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970" h="455880">
                  <a:moveTo>
                    <a:pt x="214914" y="0"/>
                  </a:moveTo>
                  <a:lnTo>
                    <a:pt x="234993" y="12199"/>
                  </a:lnTo>
                  <a:lnTo>
                    <a:pt x="339970" y="62768"/>
                  </a:lnTo>
                  <a:lnTo>
                    <a:pt x="164454" y="455880"/>
                  </a:lnTo>
                  <a:lnTo>
                    <a:pt x="80241" y="416212"/>
                  </a:lnTo>
                  <a:lnTo>
                    <a:pt x="0" y="37178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1A138">
                    <a:lumMod val="75000"/>
                  </a:srgbClr>
                </a:solidFill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3928118" y="4917308"/>
              <a:ext cx="208197" cy="251624"/>
            </a:xfrm>
            <a:custGeom>
              <a:avLst/>
              <a:gdLst>
                <a:gd name="connsiteX0" fmla="*/ 253434 w 371393"/>
                <a:gd name="connsiteY0" fmla="*/ 0 h 448861"/>
                <a:gd name="connsiteX1" fmla="*/ 284820 w 371393"/>
                <a:gd name="connsiteY1" fmla="*/ 23470 h 448861"/>
                <a:gd name="connsiteX2" fmla="*/ 371393 w 371393"/>
                <a:gd name="connsiteY2" fmla="*/ 76065 h 448861"/>
                <a:gd name="connsiteX3" fmla="*/ 155694 w 371393"/>
                <a:gd name="connsiteY3" fmla="*/ 448861 h 448861"/>
                <a:gd name="connsiteX4" fmla="*/ 77847 w 371393"/>
                <a:gd name="connsiteY4" fmla="*/ 399700 h 448861"/>
                <a:gd name="connsiteX5" fmla="*/ 0 w 371393"/>
                <a:gd name="connsiteY5" fmla="*/ 348159 h 448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393" h="448861">
                  <a:moveTo>
                    <a:pt x="253434" y="0"/>
                  </a:moveTo>
                  <a:lnTo>
                    <a:pt x="284820" y="23470"/>
                  </a:lnTo>
                  <a:lnTo>
                    <a:pt x="371393" y="76065"/>
                  </a:lnTo>
                  <a:lnTo>
                    <a:pt x="155694" y="448861"/>
                  </a:lnTo>
                  <a:lnTo>
                    <a:pt x="77847" y="399700"/>
                  </a:lnTo>
                  <a:lnTo>
                    <a:pt x="0" y="34815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1A138">
                    <a:lumMod val="75000"/>
                  </a:srgbClr>
                </a:solidFill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3824886" y="4851244"/>
              <a:ext cx="223268" cy="245604"/>
            </a:xfrm>
            <a:custGeom>
              <a:avLst/>
              <a:gdLst>
                <a:gd name="connsiteX0" fmla="*/ 288627 w 398277"/>
                <a:gd name="connsiteY0" fmla="*/ 0 h 438122"/>
                <a:gd name="connsiteX1" fmla="*/ 328731 w 398277"/>
                <a:gd name="connsiteY1" fmla="*/ 36450 h 438122"/>
                <a:gd name="connsiteX2" fmla="*/ 398277 w 398277"/>
                <a:gd name="connsiteY2" fmla="*/ 88455 h 438122"/>
                <a:gd name="connsiteX3" fmla="*/ 144560 w 398277"/>
                <a:gd name="connsiteY3" fmla="*/ 438122 h 438122"/>
                <a:gd name="connsiteX4" fmla="*/ 69897 w 398277"/>
                <a:gd name="connsiteY4" fmla="*/ 381004 h 438122"/>
                <a:gd name="connsiteX5" fmla="*/ 0 w 398277"/>
                <a:gd name="connsiteY5" fmla="*/ 320712 h 438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8277" h="438122">
                  <a:moveTo>
                    <a:pt x="288627" y="0"/>
                  </a:moveTo>
                  <a:lnTo>
                    <a:pt x="328731" y="36450"/>
                  </a:lnTo>
                  <a:lnTo>
                    <a:pt x="398277" y="88455"/>
                  </a:lnTo>
                  <a:lnTo>
                    <a:pt x="144560" y="438122"/>
                  </a:lnTo>
                  <a:lnTo>
                    <a:pt x="69897" y="381004"/>
                  </a:lnTo>
                  <a:lnTo>
                    <a:pt x="0" y="32071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1A138">
                    <a:lumMod val="75000"/>
                  </a:srgbClr>
                </a:solidFill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3731445" y="4777082"/>
              <a:ext cx="234962" cy="235223"/>
            </a:xfrm>
            <a:custGeom>
              <a:avLst/>
              <a:gdLst>
                <a:gd name="connsiteX0" fmla="*/ 319547 w 419139"/>
                <a:gd name="connsiteY0" fmla="*/ 0 h 419605"/>
                <a:gd name="connsiteX1" fmla="*/ 366054 w 419139"/>
                <a:gd name="connsiteY1" fmla="*/ 51171 h 419605"/>
                <a:gd name="connsiteX2" fmla="*/ 419139 w 419139"/>
                <a:gd name="connsiteY2" fmla="*/ 99418 h 419605"/>
                <a:gd name="connsiteX3" fmla="*/ 131683 w 419139"/>
                <a:gd name="connsiteY3" fmla="*/ 419605 h 419605"/>
                <a:gd name="connsiteX4" fmla="*/ 62669 w 419139"/>
                <a:gd name="connsiteY4" fmla="*/ 356029 h 419605"/>
                <a:gd name="connsiteX5" fmla="*/ 0 w 419139"/>
                <a:gd name="connsiteY5" fmla="*/ 288479 h 419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139" h="419605">
                  <a:moveTo>
                    <a:pt x="319547" y="0"/>
                  </a:moveTo>
                  <a:lnTo>
                    <a:pt x="366054" y="51171"/>
                  </a:lnTo>
                  <a:lnTo>
                    <a:pt x="419139" y="99418"/>
                  </a:lnTo>
                  <a:lnTo>
                    <a:pt x="131683" y="419605"/>
                  </a:lnTo>
                  <a:lnTo>
                    <a:pt x="62669" y="356029"/>
                  </a:lnTo>
                  <a:lnTo>
                    <a:pt x="0" y="28847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1A138">
                    <a:lumMod val="75000"/>
                  </a:srgbClr>
                </a:solidFill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3646901" y="4694936"/>
              <a:ext cx="244550" cy="222147"/>
            </a:xfrm>
            <a:custGeom>
              <a:avLst/>
              <a:gdLst>
                <a:gd name="connsiteX0" fmla="*/ 348186 w 436242"/>
                <a:gd name="connsiteY0" fmla="*/ 0 h 396278"/>
                <a:gd name="connsiteX1" fmla="*/ 399292 w 436242"/>
                <a:gd name="connsiteY1" fmla="*/ 68342 h 396278"/>
                <a:gd name="connsiteX2" fmla="*/ 436242 w 436242"/>
                <a:gd name="connsiteY2" fmla="*/ 108998 h 396278"/>
                <a:gd name="connsiteX3" fmla="*/ 117410 w 436242"/>
                <a:gd name="connsiteY3" fmla="*/ 396278 h 396278"/>
                <a:gd name="connsiteX4" fmla="*/ 56325 w 436242"/>
                <a:gd name="connsiteY4" fmla="*/ 326381 h 396278"/>
                <a:gd name="connsiteX5" fmla="*/ 0 w 436242"/>
                <a:gd name="connsiteY5" fmla="*/ 253308 h 39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6242" h="396278">
                  <a:moveTo>
                    <a:pt x="348186" y="0"/>
                  </a:moveTo>
                  <a:lnTo>
                    <a:pt x="399292" y="68342"/>
                  </a:lnTo>
                  <a:lnTo>
                    <a:pt x="436242" y="108998"/>
                  </a:lnTo>
                  <a:lnTo>
                    <a:pt x="117410" y="396278"/>
                  </a:lnTo>
                  <a:lnTo>
                    <a:pt x="56325" y="326381"/>
                  </a:lnTo>
                  <a:lnTo>
                    <a:pt x="0" y="25330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1A138">
                    <a:lumMod val="75000"/>
                  </a:srgbClr>
                </a:solidFill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3573038" y="4605766"/>
              <a:ext cx="252102" cy="208086"/>
            </a:xfrm>
            <a:custGeom>
              <a:avLst/>
              <a:gdLst>
                <a:gd name="connsiteX0" fmla="*/ 373228 w 449713"/>
                <a:gd name="connsiteY0" fmla="*/ 0 h 371195"/>
                <a:gd name="connsiteX1" fmla="*/ 426185 w 449713"/>
                <a:gd name="connsiteY1" fmla="*/ 87170 h 371195"/>
                <a:gd name="connsiteX2" fmla="*/ 449713 w 449713"/>
                <a:gd name="connsiteY2" fmla="*/ 118634 h 371195"/>
                <a:gd name="connsiteX3" fmla="*/ 102394 w 449713"/>
                <a:gd name="connsiteY3" fmla="*/ 371195 h 371195"/>
                <a:gd name="connsiteX4" fmla="*/ 49213 w 449713"/>
                <a:gd name="connsiteY4" fmla="*/ 294937 h 371195"/>
                <a:gd name="connsiteX5" fmla="*/ 0 w 449713"/>
                <a:gd name="connsiteY5" fmla="*/ 215502 h 371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713" h="371195">
                  <a:moveTo>
                    <a:pt x="373228" y="0"/>
                  </a:moveTo>
                  <a:lnTo>
                    <a:pt x="426185" y="87170"/>
                  </a:lnTo>
                  <a:lnTo>
                    <a:pt x="449713" y="118634"/>
                  </a:lnTo>
                  <a:lnTo>
                    <a:pt x="102394" y="371195"/>
                  </a:lnTo>
                  <a:lnTo>
                    <a:pt x="49213" y="294937"/>
                  </a:lnTo>
                  <a:lnTo>
                    <a:pt x="0" y="21550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1A138">
                    <a:lumMod val="75000"/>
                  </a:srgbClr>
                </a:solidFill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3512523" y="4511762"/>
              <a:ext cx="255470" cy="190849"/>
            </a:xfrm>
            <a:custGeom>
              <a:avLst/>
              <a:gdLst>
                <a:gd name="connsiteX0" fmla="*/ 392470 w 455722"/>
                <a:gd name="connsiteY0" fmla="*/ 0 h 340447"/>
                <a:gd name="connsiteX1" fmla="*/ 442888 w 455722"/>
                <a:gd name="connsiteY1" fmla="*/ 104662 h 340447"/>
                <a:gd name="connsiteX2" fmla="*/ 455722 w 455722"/>
                <a:gd name="connsiteY2" fmla="*/ 125787 h 340447"/>
                <a:gd name="connsiteX3" fmla="*/ 84096 w 455722"/>
                <a:gd name="connsiteY3" fmla="*/ 340447 h 340447"/>
                <a:gd name="connsiteX4" fmla="*/ 39668 w 455722"/>
                <a:gd name="connsiteY4" fmla="*/ 258764 h 340447"/>
                <a:gd name="connsiteX5" fmla="*/ 0 w 455722"/>
                <a:gd name="connsiteY5" fmla="*/ 174702 h 34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5722" h="340447">
                  <a:moveTo>
                    <a:pt x="392470" y="0"/>
                  </a:moveTo>
                  <a:lnTo>
                    <a:pt x="442888" y="104662"/>
                  </a:lnTo>
                  <a:lnTo>
                    <a:pt x="455722" y="125787"/>
                  </a:lnTo>
                  <a:lnTo>
                    <a:pt x="84096" y="340447"/>
                  </a:lnTo>
                  <a:lnTo>
                    <a:pt x="39668" y="258764"/>
                  </a:lnTo>
                  <a:lnTo>
                    <a:pt x="0" y="17470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1A138">
                    <a:lumMod val="75000"/>
                  </a:srgbClr>
                </a:solidFill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3463576" y="4412492"/>
              <a:ext cx="256765" cy="171759"/>
            </a:xfrm>
            <a:custGeom>
              <a:avLst/>
              <a:gdLst>
                <a:gd name="connsiteX0" fmla="*/ 408654 w 458033"/>
                <a:gd name="connsiteY0" fmla="*/ 0 h 306393"/>
                <a:gd name="connsiteX1" fmla="*/ 453491 w 458033"/>
                <a:gd name="connsiteY1" fmla="*/ 122504 h 306393"/>
                <a:gd name="connsiteX2" fmla="*/ 458033 w 458033"/>
                <a:gd name="connsiteY2" fmla="*/ 131933 h 306393"/>
                <a:gd name="connsiteX3" fmla="*/ 65881 w 458033"/>
                <a:gd name="connsiteY3" fmla="*/ 306393 h 306393"/>
                <a:gd name="connsiteX4" fmla="*/ 30956 w 458033"/>
                <a:gd name="connsiteY4" fmla="*/ 220668 h 306393"/>
                <a:gd name="connsiteX5" fmla="*/ 0 w 458033"/>
                <a:gd name="connsiteY5" fmla="*/ 132562 h 30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033" h="306393">
                  <a:moveTo>
                    <a:pt x="408654" y="0"/>
                  </a:moveTo>
                  <a:lnTo>
                    <a:pt x="453491" y="122504"/>
                  </a:lnTo>
                  <a:lnTo>
                    <a:pt x="458033" y="131933"/>
                  </a:lnTo>
                  <a:lnTo>
                    <a:pt x="65881" y="306393"/>
                  </a:lnTo>
                  <a:lnTo>
                    <a:pt x="30956" y="220668"/>
                  </a:lnTo>
                  <a:lnTo>
                    <a:pt x="0" y="13256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1A138">
                    <a:lumMod val="75000"/>
                  </a:srgbClr>
                </a:solidFill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3427980" y="4310476"/>
              <a:ext cx="255186" cy="150075"/>
            </a:xfrm>
            <a:custGeom>
              <a:avLst/>
              <a:gdLst>
                <a:gd name="connsiteX0" fmla="*/ 420477 w 455215"/>
                <a:gd name="connsiteY0" fmla="*/ 0 h 267712"/>
                <a:gd name="connsiteX1" fmla="*/ 455215 w 455215"/>
                <a:gd name="connsiteY1" fmla="*/ 135103 h 267712"/>
                <a:gd name="connsiteX2" fmla="*/ 46810 w 455215"/>
                <a:gd name="connsiteY2" fmla="*/ 267712 h 267712"/>
                <a:gd name="connsiteX3" fmla="*/ 21422 w 455215"/>
                <a:gd name="connsiteY3" fmla="*/ 179478 h 267712"/>
                <a:gd name="connsiteX4" fmla="*/ 0 w 455215"/>
                <a:gd name="connsiteY4" fmla="*/ 89654 h 2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215" h="267712">
                  <a:moveTo>
                    <a:pt x="420477" y="0"/>
                  </a:moveTo>
                  <a:lnTo>
                    <a:pt x="455215" y="135103"/>
                  </a:lnTo>
                  <a:lnTo>
                    <a:pt x="46810" y="267712"/>
                  </a:lnTo>
                  <a:lnTo>
                    <a:pt x="21422" y="179478"/>
                  </a:lnTo>
                  <a:lnTo>
                    <a:pt x="0" y="8965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1A138">
                    <a:lumMod val="75000"/>
                  </a:srgbClr>
                </a:solidFill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auto">
            <a:xfrm>
              <a:off x="3405732" y="4204494"/>
              <a:ext cx="251484" cy="127909"/>
            </a:xfrm>
            <a:custGeom>
              <a:avLst/>
              <a:gdLst>
                <a:gd name="connsiteX0" fmla="*/ 427395 w 448611"/>
                <a:gd name="connsiteY0" fmla="*/ 0 h 228170"/>
                <a:gd name="connsiteX1" fmla="*/ 448611 w 448611"/>
                <a:gd name="connsiteY1" fmla="*/ 139015 h 228170"/>
                <a:gd name="connsiteX2" fmla="*/ 28588 w 448611"/>
                <a:gd name="connsiteY2" fmla="*/ 228170 h 228170"/>
                <a:gd name="connsiteX3" fmla="*/ 11912 w 448611"/>
                <a:gd name="connsiteY3" fmla="*/ 138088 h 228170"/>
                <a:gd name="connsiteX4" fmla="*/ 0 w 448611"/>
                <a:gd name="connsiteY4" fmla="*/ 44817 h 22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611" h="228170">
                  <a:moveTo>
                    <a:pt x="427395" y="0"/>
                  </a:moveTo>
                  <a:lnTo>
                    <a:pt x="448611" y="139015"/>
                  </a:lnTo>
                  <a:lnTo>
                    <a:pt x="28588" y="228170"/>
                  </a:lnTo>
                  <a:lnTo>
                    <a:pt x="11912" y="138088"/>
                  </a:lnTo>
                  <a:lnTo>
                    <a:pt x="0" y="4481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1A138">
                    <a:lumMod val="75000"/>
                  </a:srgbClr>
                </a:solidFill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3396833" y="4098352"/>
              <a:ext cx="245403" cy="103231"/>
            </a:xfrm>
            <a:custGeom>
              <a:avLst/>
              <a:gdLst>
                <a:gd name="connsiteX0" fmla="*/ 0 w 437763"/>
                <a:gd name="connsiteY0" fmla="*/ 0 h 184150"/>
                <a:gd name="connsiteX1" fmla="*/ 430719 w 437763"/>
                <a:gd name="connsiteY1" fmla="*/ 0 h 184150"/>
                <a:gd name="connsiteX2" fmla="*/ 437763 w 437763"/>
                <a:gd name="connsiteY2" fmla="*/ 139501 h 184150"/>
                <a:gd name="connsiteX3" fmla="*/ 10323 w 437763"/>
                <a:gd name="connsiteY3" fmla="*/ 184150 h 184150"/>
                <a:gd name="connsiteX4" fmla="*/ 3177 w 437763"/>
                <a:gd name="connsiteY4" fmla="*/ 92470 h 18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63" h="184150">
                  <a:moveTo>
                    <a:pt x="0" y="0"/>
                  </a:moveTo>
                  <a:lnTo>
                    <a:pt x="430719" y="0"/>
                  </a:lnTo>
                  <a:lnTo>
                    <a:pt x="437763" y="139501"/>
                  </a:lnTo>
                  <a:lnTo>
                    <a:pt x="10323" y="184150"/>
                  </a:lnTo>
                  <a:lnTo>
                    <a:pt x="3177" y="9247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1A138">
                    <a:lumMod val="75000"/>
                  </a:srgbClr>
                </a:solidFill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3396832" y="3965753"/>
              <a:ext cx="245392" cy="104121"/>
            </a:xfrm>
            <a:custGeom>
              <a:avLst/>
              <a:gdLst>
                <a:gd name="connsiteX0" fmla="*/ 10323 w 437744"/>
                <a:gd name="connsiteY0" fmla="*/ 0 h 185737"/>
                <a:gd name="connsiteX1" fmla="*/ 437744 w 437744"/>
                <a:gd name="connsiteY1" fmla="*/ 45032 h 185737"/>
                <a:gd name="connsiteX2" fmla="*/ 430639 w 437744"/>
                <a:gd name="connsiteY2" fmla="*/ 185737 h 185737"/>
                <a:gd name="connsiteX3" fmla="*/ 0 w 437744"/>
                <a:gd name="connsiteY3" fmla="*/ 185737 h 185737"/>
                <a:gd name="connsiteX4" fmla="*/ 3177 w 437744"/>
                <a:gd name="connsiteY4" fmla="*/ 92869 h 185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744" h="185737">
                  <a:moveTo>
                    <a:pt x="10323" y="0"/>
                  </a:moveTo>
                  <a:lnTo>
                    <a:pt x="437744" y="45032"/>
                  </a:lnTo>
                  <a:lnTo>
                    <a:pt x="430639" y="185737"/>
                  </a:lnTo>
                  <a:lnTo>
                    <a:pt x="0" y="185737"/>
                  </a:lnTo>
                  <a:lnTo>
                    <a:pt x="3177" y="9286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1A138">
                    <a:lumMod val="75000"/>
                  </a:srgbClr>
                </a:solidFill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3405732" y="3834934"/>
              <a:ext cx="251484" cy="128076"/>
            </a:xfrm>
            <a:custGeom>
              <a:avLst/>
              <a:gdLst>
                <a:gd name="connsiteX0" fmla="*/ 28588 w 448611"/>
                <a:gd name="connsiteY0" fmla="*/ 0 h 228470"/>
                <a:gd name="connsiteX1" fmla="*/ 448611 w 448611"/>
                <a:gd name="connsiteY1" fmla="*/ 89155 h 228470"/>
                <a:gd name="connsiteX2" fmla="*/ 427349 w 448611"/>
                <a:gd name="connsiteY2" fmla="*/ 228470 h 228470"/>
                <a:gd name="connsiteX3" fmla="*/ 0 w 448611"/>
                <a:gd name="connsiteY3" fmla="*/ 183754 h 228470"/>
                <a:gd name="connsiteX4" fmla="*/ 11912 w 448611"/>
                <a:gd name="connsiteY4" fmla="*/ 91085 h 228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8611" h="228470">
                  <a:moveTo>
                    <a:pt x="28588" y="0"/>
                  </a:moveTo>
                  <a:lnTo>
                    <a:pt x="448611" y="89155"/>
                  </a:lnTo>
                  <a:lnTo>
                    <a:pt x="427349" y="228470"/>
                  </a:lnTo>
                  <a:lnTo>
                    <a:pt x="0" y="183754"/>
                  </a:lnTo>
                  <a:lnTo>
                    <a:pt x="11912" y="9108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1A138">
                    <a:lumMod val="75000"/>
                  </a:srgbClr>
                </a:solidFill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3427979" y="3707674"/>
              <a:ext cx="254975" cy="150029"/>
            </a:xfrm>
            <a:custGeom>
              <a:avLst/>
              <a:gdLst>
                <a:gd name="connsiteX0" fmla="*/ 46810 w 454838"/>
                <a:gd name="connsiteY0" fmla="*/ 0 h 267630"/>
                <a:gd name="connsiteX1" fmla="*/ 454838 w 454838"/>
                <a:gd name="connsiteY1" fmla="*/ 132488 h 267630"/>
                <a:gd name="connsiteX2" fmla="*/ 420090 w 454838"/>
                <a:gd name="connsiteY2" fmla="*/ 267630 h 267630"/>
                <a:gd name="connsiteX3" fmla="*/ 0 w 454838"/>
                <a:gd name="connsiteY3" fmla="*/ 178058 h 267630"/>
                <a:gd name="connsiteX4" fmla="*/ 21422 w 454838"/>
                <a:gd name="connsiteY4" fmla="*/ 88234 h 267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838" h="267630">
                  <a:moveTo>
                    <a:pt x="46810" y="0"/>
                  </a:moveTo>
                  <a:lnTo>
                    <a:pt x="454838" y="132488"/>
                  </a:lnTo>
                  <a:lnTo>
                    <a:pt x="420090" y="267630"/>
                  </a:lnTo>
                  <a:lnTo>
                    <a:pt x="0" y="178058"/>
                  </a:lnTo>
                  <a:lnTo>
                    <a:pt x="21422" y="8823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1A138">
                    <a:lumMod val="75000"/>
                  </a:srgbClr>
                </a:solidFill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3463576" y="3583975"/>
              <a:ext cx="256413" cy="170990"/>
            </a:xfrm>
            <a:custGeom>
              <a:avLst/>
              <a:gdLst>
                <a:gd name="connsiteX0" fmla="*/ 65881 w 457403"/>
                <a:gd name="connsiteY0" fmla="*/ 0 h 305022"/>
                <a:gd name="connsiteX1" fmla="*/ 457403 w 457403"/>
                <a:gd name="connsiteY1" fmla="*/ 174180 h 305022"/>
                <a:gd name="connsiteX2" fmla="*/ 453491 w 457403"/>
                <a:gd name="connsiteY2" fmla="*/ 182301 h 305022"/>
                <a:gd name="connsiteX3" fmla="*/ 408574 w 457403"/>
                <a:gd name="connsiteY3" fmla="*/ 305022 h 305022"/>
                <a:gd name="connsiteX4" fmla="*/ 0 w 457403"/>
                <a:gd name="connsiteY4" fmla="*/ 172054 h 305022"/>
                <a:gd name="connsiteX5" fmla="*/ 30956 w 457403"/>
                <a:gd name="connsiteY5" fmla="*/ 85631 h 30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03" h="305022">
                  <a:moveTo>
                    <a:pt x="65881" y="0"/>
                  </a:moveTo>
                  <a:lnTo>
                    <a:pt x="457403" y="174180"/>
                  </a:lnTo>
                  <a:lnTo>
                    <a:pt x="453491" y="182301"/>
                  </a:lnTo>
                  <a:lnTo>
                    <a:pt x="408574" y="305022"/>
                  </a:lnTo>
                  <a:lnTo>
                    <a:pt x="0" y="172054"/>
                  </a:lnTo>
                  <a:lnTo>
                    <a:pt x="30956" y="8563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1A138">
                    <a:lumMod val="75000"/>
                  </a:srgbClr>
                </a:solidFill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3512523" y="3464724"/>
              <a:ext cx="255373" cy="191131"/>
            </a:xfrm>
            <a:custGeom>
              <a:avLst/>
              <a:gdLst>
                <a:gd name="connsiteX0" fmla="*/ 84096 w 455549"/>
                <a:gd name="connsiteY0" fmla="*/ 0 h 340950"/>
                <a:gd name="connsiteX1" fmla="*/ 455549 w 455549"/>
                <a:gd name="connsiteY1" fmla="*/ 214945 h 340950"/>
                <a:gd name="connsiteX2" fmla="*/ 442888 w 455549"/>
                <a:gd name="connsiteY2" fmla="*/ 235786 h 340950"/>
                <a:gd name="connsiteX3" fmla="*/ 392228 w 455549"/>
                <a:gd name="connsiteY3" fmla="*/ 340950 h 340950"/>
                <a:gd name="connsiteX4" fmla="*/ 0 w 455549"/>
                <a:gd name="connsiteY4" fmla="*/ 166042 h 340950"/>
                <a:gd name="connsiteX5" fmla="*/ 39668 w 455549"/>
                <a:gd name="connsiteY5" fmla="*/ 81830 h 340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5549" h="340950">
                  <a:moveTo>
                    <a:pt x="84096" y="0"/>
                  </a:moveTo>
                  <a:lnTo>
                    <a:pt x="455549" y="214945"/>
                  </a:lnTo>
                  <a:lnTo>
                    <a:pt x="442888" y="235786"/>
                  </a:lnTo>
                  <a:lnTo>
                    <a:pt x="392228" y="340950"/>
                  </a:lnTo>
                  <a:lnTo>
                    <a:pt x="0" y="166042"/>
                  </a:lnTo>
                  <a:lnTo>
                    <a:pt x="39668" y="8183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1A138">
                    <a:lumMod val="75000"/>
                  </a:srgbClr>
                </a:solidFill>
              </a:endParaRPr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3573038" y="3353484"/>
              <a:ext cx="252207" cy="208350"/>
            </a:xfrm>
            <a:custGeom>
              <a:avLst/>
              <a:gdLst>
                <a:gd name="connsiteX0" fmla="*/ 102394 w 449900"/>
                <a:gd name="connsiteY0" fmla="*/ 0 h 371667"/>
                <a:gd name="connsiteX1" fmla="*/ 449900 w 449900"/>
                <a:gd name="connsiteY1" fmla="*/ 252312 h 371667"/>
                <a:gd name="connsiteX2" fmla="*/ 426185 w 449900"/>
                <a:gd name="connsiteY2" fmla="*/ 284026 h 371667"/>
                <a:gd name="connsiteX3" fmla="*/ 372942 w 449900"/>
                <a:gd name="connsiteY3" fmla="*/ 371667 h 371667"/>
                <a:gd name="connsiteX4" fmla="*/ 0 w 449900"/>
                <a:gd name="connsiteY4" fmla="*/ 157043 h 371667"/>
                <a:gd name="connsiteX5" fmla="*/ 49213 w 449900"/>
                <a:gd name="connsiteY5" fmla="*/ 77728 h 371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900" h="371667">
                  <a:moveTo>
                    <a:pt x="102394" y="0"/>
                  </a:moveTo>
                  <a:lnTo>
                    <a:pt x="449900" y="252312"/>
                  </a:lnTo>
                  <a:lnTo>
                    <a:pt x="426185" y="284026"/>
                  </a:lnTo>
                  <a:lnTo>
                    <a:pt x="372942" y="371667"/>
                  </a:lnTo>
                  <a:lnTo>
                    <a:pt x="0" y="157043"/>
                  </a:lnTo>
                  <a:lnTo>
                    <a:pt x="49213" y="7772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1A138">
                    <a:lumMod val="75000"/>
                  </a:srgbClr>
                </a:solidFill>
              </a:endParaRPr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auto">
            <a:xfrm>
              <a:off x="3646901" y="3249363"/>
              <a:ext cx="244887" cy="223038"/>
            </a:xfrm>
            <a:custGeom>
              <a:avLst/>
              <a:gdLst>
                <a:gd name="connsiteX0" fmla="*/ 117410 w 436843"/>
                <a:gd name="connsiteY0" fmla="*/ 0 h 397867"/>
                <a:gd name="connsiteX1" fmla="*/ 436843 w 436843"/>
                <a:gd name="connsiteY1" fmla="*/ 288207 h 397867"/>
                <a:gd name="connsiteX2" fmla="*/ 399292 w 436843"/>
                <a:gd name="connsiteY2" fmla="*/ 329524 h 397867"/>
                <a:gd name="connsiteX3" fmla="*/ 348186 w 436843"/>
                <a:gd name="connsiteY3" fmla="*/ 397867 h 397867"/>
                <a:gd name="connsiteX4" fmla="*/ 0 w 436843"/>
                <a:gd name="connsiteY4" fmla="*/ 144559 h 397867"/>
                <a:gd name="connsiteX5" fmla="*/ 56325 w 436843"/>
                <a:gd name="connsiteY5" fmla="*/ 71485 h 39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6843" h="397867">
                  <a:moveTo>
                    <a:pt x="117410" y="0"/>
                  </a:moveTo>
                  <a:lnTo>
                    <a:pt x="436843" y="288207"/>
                  </a:lnTo>
                  <a:lnTo>
                    <a:pt x="399292" y="329524"/>
                  </a:lnTo>
                  <a:lnTo>
                    <a:pt x="348186" y="397867"/>
                  </a:lnTo>
                  <a:lnTo>
                    <a:pt x="0" y="144559"/>
                  </a:lnTo>
                  <a:lnTo>
                    <a:pt x="56325" y="7148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1A138">
                    <a:lumMod val="75000"/>
                  </a:srgbClr>
                </a:solidFill>
              </a:endParaRPr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3731445" y="3155920"/>
              <a:ext cx="234736" cy="234548"/>
            </a:xfrm>
            <a:custGeom>
              <a:avLst/>
              <a:gdLst>
                <a:gd name="connsiteX0" fmla="*/ 131683 w 418735"/>
                <a:gd name="connsiteY0" fmla="*/ 0 h 418401"/>
                <a:gd name="connsiteX1" fmla="*/ 418735 w 418735"/>
                <a:gd name="connsiteY1" fmla="*/ 318967 h 418401"/>
                <a:gd name="connsiteX2" fmla="*/ 366054 w 418735"/>
                <a:gd name="connsiteY2" fmla="*/ 366847 h 418401"/>
                <a:gd name="connsiteX3" fmla="*/ 319198 w 418735"/>
                <a:gd name="connsiteY3" fmla="*/ 418401 h 418401"/>
                <a:gd name="connsiteX4" fmla="*/ 0 w 418735"/>
                <a:gd name="connsiteY4" fmla="*/ 130969 h 418401"/>
                <a:gd name="connsiteX5" fmla="*/ 62669 w 418735"/>
                <a:gd name="connsiteY5" fmla="*/ 63500 h 41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735" h="418401">
                  <a:moveTo>
                    <a:pt x="131683" y="0"/>
                  </a:moveTo>
                  <a:lnTo>
                    <a:pt x="418735" y="318967"/>
                  </a:lnTo>
                  <a:lnTo>
                    <a:pt x="366054" y="366847"/>
                  </a:lnTo>
                  <a:lnTo>
                    <a:pt x="319198" y="418401"/>
                  </a:lnTo>
                  <a:lnTo>
                    <a:pt x="0" y="130969"/>
                  </a:lnTo>
                  <a:lnTo>
                    <a:pt x="62669" y="6350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1A138">
                    <a:lumMod val="75000"/>
                  </a:srgbClr>
                </a:solidFill>
              </a:endParaRPr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3824886" y="3071378"/>
              <a:ext cx="222951" cy="244878"/>
            </a:xfrm>
            <a:custGeom>
              <a:avLst/>
              <a:gdLst>
                <a:gd name="connsiteX0" fmla="*/ 144560 w 397712"/>
                <a:gd name="connsiteY0" fmla="*/ 0 h 436827"/>
                <a:gd name="connsiteX1" fmla="*/ 397712 w 397712"/>
                <a:gd name="connsiteY1" fmla="*/ 348502 h 436827"/>
                <a:gd name="connsiteX2" fmla="*/ 328731 w 397712"/>
                <a:gd name="connsiteY2" fmla="*/ 400085 h 436827"/>
                <a:gd name="connsiteX3" fmla="*/ 288305 w 397712"/>
                <a:gd name="connsiteY3" fmla="*/ 436827 h 436827"/>
                <a:gd name="connsiteX4" fmla="*/ 0 w 397712"/>
                <a:gd name="connsiteY4" fmla="*/ 116681 h 436827"/>
                <a:gd name="connsiteX5" fmla="*/ 69897 w 397712"/>
                <a:gd name="connsiteY5" fmla="*/ 56356 h 436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712" h="436827">
                  <a:moveTo>
                    <a:pt x="144560" y="0"/>
                  </a:moveTo>
                  <a:lnTo>
                    <a:pt x="397712" y="348502"/>
                  </a:lnTo>
                  <a:lnTo>
                    <a:pt x="328731" y="400085"/>
                  </a:lnTo>
                  <a:lnTo>
                    <a:pt x="288305" y="436827"/>
                  </a:lnTo>
                  <a:lnTo>
                    <a:pt x="0" y="116681"/>
                  </a:lnTo>
                  <a:lnTo>
                    <a:pt x="69897" y="5635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1A138">
                    <a:lumMod val="75000"/>
                  </a:srgbClr>
                </a:solidFill>
              </a:endParaRP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3928118" y="2997514"/>
              <a:ext cx="208392" cy="252606"/>
            </a:xfrm>
            <a:custGeom>
              <a:avLst/>
              <a:gdLst>
                <a:gd name="connsiteX0" fmla="*/ 155694 w 371742"/>
                <a:gd name="connsiteY0" fmla="*/ 0 h 450613"/>
                <a:gd name="connsiteX1" fmla="*/ 371742 w 371742"/>
                <a:gd name="connsiteY1" fmla="*/ 374173 h 450613"/>
                <a:gd name="connsiteX2" fmla="*/ 284820 w 371742"/>
                <a:gd name="connsiteY2" fmla="*/ 426979 h 450613"/>
                <a:gd name="connsiteX3" fmla="*/ 253215 w 371742"/>
                <a:gd name="connsiteY3" fmla="*/ 450613 h 450613"/>
                <a:gd name="connsiteX4" fmla="*/ 0 w 371742"/>
                <a:gd name="connsiteY4" fmla="*/ 102394 h 450613"/>
                <a:gd name="connsiteX5" fmla="*/ 77847 w 371742"/>
                <a:gd name="connsiteY5" fmla="*/ 49213 h 450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742" h="450613">
                  <a:moveTo>
                    <a:pt x="155694" y="0"/>
                  </a:moveTo>
                  <a:lnTo>
                    <a:pt x="371742" y="374173"/>
                  </a:lnTo>
                  <a:lnTo>
                    <a:pt x="284820" y="426979"/>
                  </a:lnTo>
                  <a:lnTo>
                    <a:pt x="253215" y="450613"/>
                  </a:lnTo>
                  <a:lnTo>
                    <a:pt x="0" y="102394"/>
                  </a:lnTo>
                  <a:lnTo>
                    <a:pt x="77847" y="4921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1A138">
                    <a:lumMod val="75000"/>
                  </a:srgbClr>
                </a:solidFill>
              </a:endParaRP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4040248" y="2936999"/>
              <a:ext cx="190582" cy="255558"/>
            </a:xfrm>
            <a:custGeom>
              <a:avLst/>
              <a:gdLst>
                <a:gd name="connsiteX0" fmla="*/ 164454 w 339970"/>
                <a:gd name="connsiteY0" fmla="*/ 0 h 455880"/>
                <a:gd name="connsiteX1" fmla="*/ 339970 w 339970"/>
                <a:gd name="connsiteY1" fmla="*/ 393112 h 455880"/>
                <a:gd name="connsiteX2" fmla="*/ 234993 w 339970"/>
                <a:gd name="connsiteY2" fmla="*/ 443682 h 455880"/>
                <a:gd name="connsiteX3" fmla="*/ 214914 w 339970"/>
                <a:gd name="connsiteY3" fmla="*/ 455880 h 455880"/>
                <a:gd name="connsiteX4" fmla="*/ 0 w 339970"/>
                <a:gd name="connsiteY4" fmla="*/ 84096 h 455880"/>
                <a:gd name="connsiteX5" fmla="*/ 80241 w 339970"/>
                <a:gd name="connsiteY5" fmla="*/ 39668 h 4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970" h="455880">
                  <a:moveTo>
                    <a:pt x="164454" y="0"/>
                  </a:moveTo>
                  <a:lnTo>
                    <a:pt x="339970" y="393112"/>
                  </a:lnTo>
                  <a:lnTo>
                    <a:pt x="234993" y="443682"/>
                  </a:lnTo>
                  <a:lnTo>
                    <a:pt x="214914" y="455880"/>
                  </a:lnTo>
                  <a:lnTo>
                    <a:pt x="0" y="84096"/>
                  </a:lnTo>
                  <a:lnTo>
                    <a:pt x="80241" y="3966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1A138">
                    <a:lumMod val="75000"/>
                  </a:srgbClr>
                </a:solidFill>
              </a:endParaRPr>
            </a:p>
          </p:txBody>
        </p:sp>
        <p:sp>
          <p:nvSpPr>
            <p:cNvPr id="63" name="Freeform 62"/>
            <p:cNvSpPr>
              <a:spLocks/>
            </p:cNvSpPr>
            <p:nvPr/>
          </p:nvSpPr>
          <p:spPr bwMode="auto">
            <a:xfrm>
              <a:off x="4158609" y="2888053"/>
              <a:ext cx="171962" cy="256812"/>
            </a:xfrm>
            <a:custGeom>
              <a:avLst/>
              <a:gdLst>
                <a:gd name="connsiteX0" fmla="*/ 173641 w 306755"/>
                <a:gd name="connsiteY0" fmla="*/ 0 h 458116"/>
                <a:gd name="connsiteX1" fmla="*/ 306755 w 306755"/>
                <a:gd name="connsiteY1" fmla="*/ 409024 h 458116"/>
                <a:gd name="connsiteX2" fmla="*/ 183095 w 306755"/>
                <a:gd name="connsiteY2" fmla="*/ 454284 h 458116"/>
                <a:gd name="connsiteX3" fmla="*/ 175140 w 306755"/>
                <a:gd name="connsiteY3" fmla="*/ 458116 h 458116"/>
                <a:gd name="connsiteX4" fmla="*/ 0 w 306755"/>
                <a:gd name="connsiteY4" fmla="*/ 65118 h 458116"/>
                <a:gd name="connsiteX5" fmla="*/ 87217 w 306755"/>
                <a:gd name="connsiteY5" fmla="*/ 30177 h 45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755" h="458116">
                  <a:moveTo>
                    <a:pt x="173641" y="0"/>
                  </a:moveTo>
                  <a:lnTo>
                    <a:pt x="306755" y="409024"/>
                  </a:lnTo>
                  <a:lnTo>
                    <a:pt x="183095" y="454284"/>
                  </a:lnTo>
                  <a:lnTo>
                    <a:pt x="175140" y="458116"/>
                  </a:lnTo>
                  <a:lnTo>
                    <a:pt x="0" y="65118"/>
                  </a:lnTo>
                  <a:lnTo>
                    <a:pt x="87217" y="3017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1A138">
                    <a:lumMod val="75000"/>
                  </a:srgbClr>
                </a:solidFill>
              </a:endParaRPr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4282308" y="2852457"/>
              <a:ext cx="150986" cy="255517"/>
            </a:xfrm>
            <a:custGeom>
              <a:avLst/>
              <a:gdLst>
                <a:gd name="connsiteX0" fmla="*/ 179647 w 269338"/>
                <a:gd name="connsiteY0" fmla="*/ 0 h 455807"/>
                <a:gd name="connsiteX1" fmla="*/ 269338 w 269338"/>
                <a:gd name="connsiteY1" fmla="*/ 420648 h 455807"/>
                <a:gd name="connsiteX2" fmla="*/ 132599 w 269338"/>
                <a:gd name="connsiteY2" fmla="*/ 455807 h 455807"/>
                <a:gd name="connsiteX3" fmla="*/ 0 w 269338"/>
                <a:gd name="connsiteY3" fmla="*/ 49190 h 455807"/>
                <a:gd name="connsiteX4" fmla="*/ 89824 w 269338"/>
                <a:gd name="connsiteY4" fmla="*/ 21422 h 455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338" h="455807">
                  <a:moveTo>
                    <a:pt x="179647" y="0"/>
                  </a:moveTo>
                  <a:lnTo>
                    <a:pt x="269338" y="420648"/>
                  </a:lnTo>
                  <a:lnTo>
                    <a:pt x="132599" y="455807"/>
                  </a:lnTo>
                  <a:lnTo>
                    <a:pt x="0" y="49190"/>
                  </a:lnTo>
                  <a:lnTo>
                    <a:pt x="89824" y="2142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1A138">
                    <a:lumMod val="75000"/>
                  </a:srgbClr>
                </a:solidFill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auto">
            <a:xfrm>
              <a:off x="4410459" y="2830207"/>
              <a:ext cx="127453" cy="251860"/>
            </a:xfrm>
            <a:custGeom>
              <a:avLst/>
              <a:gdLst>
                <a:gd name="connsiteX0" fmla="*/ 182170 w 227359"/>
                <a:gd name="connsiteY0" fmla="*/ 0 h 449282"/>
                <a:gd name="connsiteX1" fmla="*/ 227359 w 227359"/>
                <a:gd name="connsiteY1" fmla="*/ 428192 h 449282"/>
                <a:gd name="connsiteX2" fmla="*/ 89170 w 227359"/>
                <a:gd name="connsiteY2" fmla="*/ 449282 h 449282"/>
                <a:gd name="connsiteX3" fmla="*/ 0 w 227359"/>
                <a:gd name="connsiteY3" fmla="*/ 29382 h 449282"/>
                <a:gd name="connsiteX4" fmla="*/ 91085 w 227359"/>
                <a:gd name="connsiteY4" fmla="*/ 12706 h 449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359" h="449282">
                  <a:moveTo>
                    <a:pt x="182170" y="0"/>
                  </a:moveTo>
                  <a:lnTo>
                    <a:pt x="227359" y="428192"/>
                  </a:lnTo>
                  <a:lnTo>
                    <a:pt x="89170" y="449282"/>
                  </a:lnTo>
                  <a:lnTo>
                    <a:pt x="0" y="29382"/>
                  </a:lnTo>
                  <a:lnTo>
                    <a:pt x="91085" y="1270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1A138">
                    <a:lumMod val="75000"/>
                  </a:srgbClr>
                </a:solidFill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auto">
            <a:xfrm>
              <a:off x="4541277" y="2822198"/>
              <a:ext cx="104122" cy="244927"/>
            </a:xfrm>
            <a:custGeom>
              <a:avLst/>
              <a:gdLst>
                <a:gd name="connsiteX0" fmla="*/ 185738 w 185738"/>
                <a:gd name="connsiteY0" fmla="*/ 0 h 436914"/>
                <a:gd name="connsiteX1" fmla="*/ 185738 w 185738"/>
                <a:gd name="connsiteY1" fmla="*/ 429805 h 436914"/>
                <a:gd name="connsiteX2" fmla="*/ 44946 w 185738"/>
                <a:gd name="connsiteY2" fmla="*/ 436914 h 436914"/>
                <a:gd name="connsiteX3" fmla="*/ 0 w 185738"/>
                <a:gd name="connsiteY3" fmla="*/ 10314 h 436914"/>
                <a:gd name="connsiteX4" fmla="*/ 92869 w 185738"/>
                <a:gd name="connsiteY4" fmla="*/ 3174 h 436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738" h="436914">
                  <a:moveTo>
                    <a:pt x="185738" y="0"/>
                  </a:moveTo>
                  <a:lnTo>
                    <a:pt x="185738" y="429805"/>
                  </a:lnTo>
                  <a:lnTo>
                    <a:pt x="44946" y="436914"/>
                  </a:lnTo>
                  <a:lnTo>
                    <a:pt x="0" y="10314"/>
                  </a:lnTo>
                  <a:lnTo>
                    <a:pt x="92869" y="317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1A138">
                    <a:lumMod val="75000"/>
                  </a:srgbClr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241764" y="4389993"/>
              <a:ext cx="967454" cy="62553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MIN</a:t>
              </a: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3256829" y="2681750"/>
              <a:ext cx="2803837" cy="2803837"/>
            </a:xfrm>
            <a:prstGeom prst="ellipse">
              <a:avLst/>
            </a:prstGeom>
            <a:noFill/>
            <a:ln w="920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484567" y="420227"/>
            <a:ext cx="3197831" cy="4053784"/>
            <a:chOff x="3059832" y="1628800"/>
            <a:chExt cx="3197831" cy="4053784"/>
          </a:xfrm>
        </p:grpSpPr>
        <p:sp>
          <p:nvSpPr>
            <p:cNvPr id="70" name="Oval 69"/>
            <p:cNvSpPr/>
            <p:nvPr/>
          </p:nvSpPr>
          <p:spPr>
            <a:xfrm>
              <a:off x="3059832" y="2484753"/>
              <a:ext cx="3197831" cy="3197831"/>
            </a:xfrm>
            <a:prstGeom prst="ellipse">
              <a:avLst/>
            </a:prstGeom>
            <a:noFill/>
            <a:ln w="292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1" name="Freeform 70"/>
            <p:cNvSpPr/>
            <p:nvPr/>
          </p:nvSpPr>
          <p:spPr>
            <a:xfrm rot="19800000">
              <a:off x="3510322" y="2341250"/>
              <a:ext cx="396907" cy="389521"/>
            </a:xfrm>
            <a:custGeom>
              <a:avLst/>
              <a:gdLst>
                <a:gd name="connsiteX0" fmla="*/ 48006 w 592023"/>
                <a:gd name="connsiteY0" fmla="*/ 0 h 581006"/>
                <a:gd name="connsiteX1" fmla="*/ 544017 w 592023"/>
                <a:gd name="connsiteY1" fmla="*/ 0 h 581006"/>
                <a:gd name="connsiteX2" fmla="*/ 592023 w 592023"/>
                <a:gd name="connsiteY2" fmla="*/ 48006 h 581006"/>
                <a:gd name="connsiteX3" fmla="*/ 592023 w 592023"/>
                <a:gd name="connsiteY3" fmla="*/ 240026 h 581006"/>
                <a:gd name="connsiteX4" fmla="*/ 544017 w 592023"/>
                <a:gd name="connsiteY4" fmla="*/ 288032 h 581006"/>
                <a:gd name="connsiteX5" fmla="*/ 413360 w 592023"/>
                <a:gd name="connsiteY5" fmla="*/ 288032 h 581006"/>
                <a:gd name="connsiteX6" fmla="*/ 413360 w 592023"/>
                <a:gd name="connsiteY6" fmla="*/ 581006 h 581006"/>
                <a:gd name="connsiteX7" fmla="*/ 178662 w 592023"/>
                <a:gd name="connsiteY7" fmla="*/ 581006 h 581006"/>
                <a:gd name="connsiteX8" fmla="*/ 178662 w 592023"/>
                <a:gd name="connsiteY8" fmla="*/ 288032 h 581006"/>
                <a:gd name="connsiteX9" fmla="*/ 48006 w 592023"/>
                <a:gd name="connsiteY9" fmla="*/ 288032 h 581006"/>
                <a:gd name="connsiteX10" fmla="*/ 0 w 592023"/>
                <a:gd name="connsiteY10" fmla="*/ 240026 h 581006"/>
                <a:gd name="connsiteX11" fmla="*/ 0 w 592023"/>
                <a:gd name="connsiteY11" fmla="*/ 48006 h 581006"/>
                <a:gd name="connsiteX12" fmla="*/ 48006 w 592023"/>
                <a:gd name="connsiteY12" fmla="*/ 0 h 581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2023" h="581006">
                  <a:moveTo>
                    <a:pt x="48006" y="0"/>
                  </a:moveTo>
                  <a:lnTo>
                    <a:pt x="544017" y="0"/>
                  </a:lnTo>
                  <a:cubicBezTo>
                    <a:pt x="570530" y="0"/>
                    <a:pt x="592023" y="21493"/>
                    <a:pt x="592023" y="48006"/>
                  </a:cubicBezTo>
                  <a:lnTo>
                    <a:pt x="592023" y="240026"/>
                  </a:lnTo>
                  <a:cubicBezTo>
                    <a:pt x="592023" y="266539"/>
                    <a:pt x="570530" y="288032"/>
                    <a:pt x="544017" y="288032"/>
                  </a:cubicBezTo>
                  <a:lnTo>
                    <a:pt x="413360" y="288032"/>
                  </a:lnTo>
                  <a:lnTo>
                    <a:pt x="413360" y="581006"/>
                  </a:lnTo>
                  <a:lnTo>
                    <a:pt x="178662" y="581006"/>
                  </a:lnTo>
                  <a:lnTo>
                    <a:pt x="178662" y="288032"/>
                  </a:lnTo>
                  <a:lnTo>
                    <a:pt x="48006" y="288032"/>
                  </a:lnTo>
                  <a:cubicBezTo>
                    <a:pt x="21493" y="288032"/>
                    <a:pt x="0" y="266539"/>
                    <a:pt x="0" y="240026"/>
                  </a:cubicBezTo>
                  <a:lnTo>
                    <a:pt x="0" y="48006"/>
                  </a:lnTo>
                  <a:cubicBezTo>
                    <a:pt x="0" y="21493"/>
                    <a:pt x="21493" y="0"/>
                    <a:pt x="48006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2" name="Freeform 71"/>
            <p:cNvSpPr/>
            <p:nvPr/>
          </p:nvSpPr>
          <p:spPr>
            <a:xfrm rot="1800000">
              <a:off x="5409845" y="2341250"/>
              <a:ext cx="396907" cy="389521"/>
            </a:xfrm>
            <a:custGeom>
              <a:avLst/>
              <a:gdLst>
                <a:gd name="connsiteX0" fmla="*/ 48006 w 592023"/>
                <a:gd name="connsiteY0" fmla="*/ 0 h 581006"/>
                <a:gd name="connsiteX1" fmla="*/ 544017 w 592023"/>
                <a:gd name="connsiteY1" fmla="*/ 0 h 581006"/>
                <a:gd name="connsiteX2" fmla="*/ 592023 w 592023"/>
                <a:gd name="connsiteY2" fmla="*/ 48006 h 581006"/>
                <a:gd name="connsiteX3" fmla="*/ 592023 w 592023"/>
                <a:gd name="connsiteY3" fmla="*/ 240026 h 581006"/>
                <a:gd name="connsiteX4" fmla="*/ 544017 w 592023"/>
                <a:gd name="connsiteY4" fmla="*/ 288032 h 581006"/>
                <a:gd name="connsiteX5" fmla="*/ 413360 w 592023"/>
                <a:gd name="connsiteY5" fmla="*/ 288032 h 581006"/>
                <a:gd name="connsiteX6" fmla="*/ 413360 w 592023"/>
                <a:gd name="connsiteY6" fmla="*/ 581006 h 581006"/>
                <a:gd name="connsiteX7" fmla="*/ 178662 w 592023"/>
                <a:gd name="connsiteY7" fmla="*/ 581006 h 581006"/>
                <a:gd name="connsiteX8" fmla="*/ 178662 w 592023"/>
                <a:gd name="connsiteY8" fmla="*/ 288032 h 581006"/>
                <a:gd name="connsiteX9" fmla="*/ 48006 w 592023"/>
                <a:gd name="connsiteY9" fmla="*/ 288032 h 581006"/>
                <a:gd name="connsiteX10" fmla="*/ 0 w 592023"/>
                <a:gd name="connsiteY10" fmla="*/ 240026 h 581006"/>
                <a:gd name="connsiteX11" fmla="*/ 0 w 592023"/>
                <a:gd name="connsiteY11" fmla="*/ 48006 h 581006"/>
                <a:gd name="connsiteX12" fmla="*/ 48006 w 592023"/>
                <a:gd name="connsiteY12" fmla="*/ 0 h 581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2023" h="581006">
                  <a:moveTo>
                    <a:pt x="48006" y="0"/>
                  </a:moveTo>
                  <a:lnTo>
                    <a:pt x="544017" y="0"/>
                  </a:lnTo>
                  <a:cubicBezTo>
                    <a:pt x="570530" y="0"/>
                    <a:pt x="592023" y="21493"/>
                    <a:pt x="592023" y="48006"/>
                  </a:cubicBezTo>
                  <a:lnTo>
                    <a:pt x="592023" y="240026"/>
                  </a:lnTo>
                  <a:cubicBezTo>
                    <a:pt x="592023" y="266539"/>
                    <a:pt x="570530" y="288032"/>
                    <a:pt x="544017" y="288032"/>
                  </a:cubicBezTo>
                  <a:lnTo>
                    <a:pt x="413360" y="288032"/>
                  </a:lnTo>
                  <a:lnTo>
                    <a:pt x="413360" y="581006"/>
                  </a:lnTo>
                  <a:lnTo>
                    <a:pt x="178662" y="581006"/>
                  </a:lnTo>
                  <a:lnTo>
                    <a:pt x="178662" y="288032"/>
                  </a:lnTo>
                  <a:lnTo>
                    <a:pt x="48006" y="288032"/>
                  </a:lnTo>
                  <a:cubicBezTo>
                    <a:pt x="21493" y="288032"/>
                    <a:pt x="0" y="266539"/>
                    <a:pt x="0" y="240026"/>
                  </a:cubicBezTo>
                  <a:lnTo>
                    <a:pt x="0" y="48006"/>
                  </a:lnTo>
                  <a:cubicBezTo>
                    <a:pt x="0" y="21493"/>
                    <a:pt x="21493" y="0"/>
                    <a:pt x="48006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3" name="Freeform 72"/>
            <p:cNvSpPr/>
            <p:nvPr/>
          </p:nvSpPr>
          <p:spPr>
            <a:xfrm>
              <a:off x="4428378" y="1997706"/>
              <a:ext cx="410534" cy="412170"/>
            </a:xfrm>
            <a:custGeom>
              <a:avLst/>
              <a:gdLst>
                <a:gd name="connsiteX0" fmla="*/ 72339 w 612349"/>
                <a:gd name="connsiteY0" fmla="*/ 0 h 614789"/>
                <a:gd name="connsiteX1" fmla="*/ 540010 w 612349"/>
                <a:gd name="connsiteY1" fmla="*/ 0 h 614789"/>
                <a:gd name="connsiteX2" fmla="*/ 612349 w 612349"/>
                <a:gd name="connsiteY2" fmla="*/ 72339 h 614789"/>
                <a:gd name="connsiteX3" fmla="*/ 612349 w 612349"/>
                <a:gd name="connsiteY3" fmla="*/ 361685 h 614789"/>
                <a:gd name="connsiteX4" fmla="*/ 540010 w 612349"/>
                <a:gd name="connsiteY4" fmla="*/ 434024 h 614789"/>
                <a:gd name="connsiteX5" fmla="*/ 433818 w 612349"/>
                <a:gd name="connsiteY5" fmla="*/ 434024 h 614789"/>
                <a:gd name="connsiteX6" fmla="*/ 433818 w 612349"/>
                <a:gd name="connsiteY6" fmla="*/ 614789 h 614789"/>
                <a:gd name="connsiteX7" fmla="*/ 178530 w 612349"/>
                <a:gd name="connsiteY7" fmla="*/ 614789 h 614789"/>
                <a:gd name="connsiteX8" fmla="*/ 178530 w 612349"/>
                <a:gd name="connsiteY8" fmla="*/ 434024 h 614789"/>
                <a:gd name="connsiteX9" fmla="*/ 72339 w 612349"/>
                <a:gd name="connsiteY9" fmla="*/ 434024 h 614789"/>
                <a:gd name="connsiteX10" fmla="*/ 0 w 612349"/>
                <a:gd name="connsiteY10" fmla="*/ 361685 h 614789"/>
                <a:gd name="connsiteX11" fmla="*/ 0 w 612349"/>
                <a:gd name="connsiteY11" fmla="*/ 72339 h 614789"/>
                <a:gd name="connsiteX12" fmla="*/ 72339 w 612349"/>
                <a:gd name="connsiteY12" fmla="*/ 0 h 61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12349" h="614789">
                  <a:moveTo>
                    <a:pt x="72339" y="0"/>
                  </a:moveTo>
                  <a:lnTo>
                    <a:pt x="540010" y="0"/>
                  </a:lnTo>
                  <a:cubicBezTo>
                    <a:pt x="579962" y="0"/>
                    <a:pt x="612349" y="32387"/>
                    <a:pt x="612349" y="72339"/>
                  </a:cubicBezTo>
                  <a:lnTo>
                    <a:pt x="612349" y="361685"/>
                  </a:lnTo>
                  <a:cubicBezTo>
                    <a:pt x="612349" y="401637"/>
                    <a:pt x="579962" y="434024"/>
                    <a:pt x="540010" y="434024"/>
                  </a:cubicBezTo>
                  <a:lnTo>
                    <a:pt x="433818" y="434024"/>
                  </a:lnTo>
                  <a:lnTo>
                    <a:pt x="433818" y="614789"/>
                  </a:lnTo>
                  <a:lnTo>
                    <a:pt x="178530" y="614789"/>
                  </a:lnTo>
                  <a:lnTo>
                    <a:pt x="178530" y="434024"/>
                  </a:lnTo>
                  <a:lnTo>
                    <a:pt x="72339" y="434024"/>
                  </a:lnTo>
                  <a:cubicBezTo>
                    <a:pt x="32387" y="434024"/>
                    <a:pt x="0" y="401637"/>
                    <a:pt x="0" y="361685"/>
                  </a:cubicBezTo>
                  <a:lnTo>
                    <a:pt x="0" y="72339"/>
                  </a:lnTo>
                  <a:cubicBezTo>
                    <a:pt x="0" y="32387"/>
                    <a:pt x="32387" y="0"/>
                    <a:pt x="72339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4349565" y="1628800"/>
              <a:ext cx="568160" cy="568160"/>
            </a:xfrm>
            <a:prstGeom prst="ellipse">
              <a:avLst/>
            </a:prstGeom>
            <a:noFill/>
            <a:ln w="1111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75" name="Rectangle 74"/>
          <p:cNvSpPr/>
          <p:nvPr/>
        </p:nvSpPr>
        <p:spPr>
          <a:xfrm>
            <a:off x="4106680" y="4675126"/>
            <a:ext cx="38313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 sz="1800" spc="0">
                <a:solidFill>
                  <a:srgbClr val="000000"/>
                </a:solidFill>
              </a:defRPr>
            </a:pPr>
            <a:r>
              <a:rPr lang="ar-SA" sz="5400" spc="72" dirty="0" smtClean="0">
                <a:solidFill>
                  <a:schemeClr val="bg1"/>
                </a:solidFill>
                <a:latin typeface="+mj-lt"/>
              </a:rPr>
              <a:t>شكراً لاستماعكم</a:t>
            </a:r>
            <a:endParaRPr lang="en-US" sz="5400" spc="72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330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422400" y="653143"/>
            <a:ext cx="9332686" cy="5646057"/>
            <a:chOff x="2100294" y="1783727"/>
            <a:chExt cx="7982268" cy="4421723"/>
          </a:xfrm>
        </p:grpSpPr>
        <p:sp>
          <p:nvSpPr>
            <p:cNvPr id="8" name="Rectangle 145"/>
            <p:cNvSpPr>
              <a:spLocks noChangeArrowheads="1"/>
            </p:cNvSpPr>
            <p:nvPr/>
          </p:nvSpPr>
          <p:spPr bwMode="auto">
            <a:xfrm>
              <a:off x="4194686" y="4961894"/>
              <a:ext cx="4294419" cy="827650"/>
            </a:xfrm>
            <a:prstGeom prst="rect">
              <a:avLst/>
            </a:prstGeom>
            <a:gradFill rotWithShape="0">
              <a:gsLst>
                <a:gs pos="0">
                  <a:srgbClr val="A1B1B8"/>
                </a:gs>
                <a:gs pos="50000">
                  <a:srgbClr val="F5F5F5"/>
                </a:gs>
                <a:gs pos="100000">
                  <a:srgbClr val="949FA3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/>
            </a:p>
          </p:txBody>
        </p:sp>
        <p:sp>
          <p:nvSpPr>
            <p:cNvPr id="49" name="Rectangle 497"/>
            <p:cNvSpPr>
              <a:spLocks noChangeArrowheads="1"/>
            </p:cNvSpPr>
            <p:nvPr/>
          </p:nvSpPr>
          <p:spPr bwMode="auto">
            <a:xfrm>
              <a:off x="8221374" y="5068616"/>
              <a:ext cx="1033355" cy="1136834"/>
            </a:xfrm>
            <a:prstGeom prst="rect">
              <a:avLst/>
            </a:prstGeom>
            <a:gradFill>
              <a:gsLst>
                <a:gs pos="100000">
                  <a:srgbClr val="A1B1B8"/>
                </a:gs>
                <a:gs pos="0">
                  <a:schemeClr val="bg1"/>
                </a:gs>
              </a:gsLst>
              <a:lin ang="0" scaled="0"/>
            </a:gradFill>
            <a:ln w="7938" cap="rnd">
              <a:solidFill>
                <a:srgbClr val="FAFE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8550886" y="5667130"/>
              <a:ext cx="382957" cy="358777"/>
              <a:chOff x="5368132" y="3540125"/>
              <a:chExt cx="465138" cy="435769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125" name="AutoShape 110"/>
              <p:cNvSpPr>
                <a:spLocks/>
              </p:cNvSpPr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26" name="AutoShape 111"/>
              <p:cNvSpPr>
                <a:spLocks/>
              </p:cNvSpPr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5" name="Rectangle 145"/>
            <p:cNvSpPr>
              <a:spLocks noChangeArrowheads="1"/>
            </p:cNvSpPr>
            <p:nvPr/>
          </p:nvSpPr>
          <p:spPr bwMode="auto">
            <a:xfrm>
              <a:off x="4194686" y="2502042"/>
              <a:ext cx="4294419" cy="827650"/>
            </a:xfrm>
            <a:prstGeom prst="rect">
              <a:avLst/>
            </a:prstGeom>
            <a:gradFill rotWithShape="0">
              <a:gsLst>
                <a:gs pos="0">
                  <a:srgbClr val="A1B1B8"/>
                </a:gs>
                <a:gs pos="50000">
                  <a:srgbClr val="F5F5F5"/>
                </a:gs>
                <a:gs pos="100000">
                  <a:srgbClr val="949FA3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/>
            </a:p>
          </p:txBody>
        </p:sp>
        <p:sp>
          <p:nvSpPr>
            <p:cNvPr id="6" name="Rectangle 145"/>
            <p:cNvSpPr>
              <a:spLocks noChangeArrowheads="1"/>
            </p:cNvSpPr>
            <p:nvPr/>
          </p:nvSpPr>
          <p:spPr bwMode="auto">
            <a:xfrm>
              <a:off x="4194686" y="3330514"/>
              <a:ext cx="4294419" cy="827650"/>
            </a:xfrm>
            <a:prstGeom prst="rect">
              <a:avLst/>
            </a:prstGeom>
            <a:gradFill rotWithShape="0">
              <a:gsLst>
                <a:gs pos="0">
                  <a:srgbClr val="A1B1B8"/>
                </a:gs>
                <a:gs pos="50000">
                  <a:srgbClr val="F5F5F5"/>
                </a:gs>
                <a:gs pos="100000">
                  <a:srgbClr val="949FA3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/>
            </a:p>
          </p:txBody>
        </p:sp>
        <p:sp>
          <p:nvSpPr>
            <p:cNvPr id="7" name="Rectangle 145"/>
            <p:cNvSpPr>
              <a:spLocks noChangeArrowheads="1"/>
            </p:cNvSpPr>
            <p:nvPr/>
          </p:nvSpPr>
          <p:spPr bwMode="auto">
            <a:xfrm>
              <a:off x="4194686" y="4152360"/>
              <a:ext cx="4294419" cy="827650"/>
            </a:xfrm>
            <a:prstGeom prst="rect">
              <a:avLst/>
            </a:prstGeom>
            <a:gradFill rotWithShape="0">
              <a:gsLst>
                <a:gs pos="0">
                  <a:srgbClr val="A1B1B8"/>
                </a:gs>
                <a:gs pos="50000">
                  <a:srgbClr val="F5F5F5"/>
                </a:gs>
                <a:gs pos="100000">
                  <a:srgbClr val="949FA3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/>
            </a:p>
          </p:txBody>
        </p:sp>
        <p:sp>
          <p:nvSpPr>
            <p:cNvPr id="9" name="3"/>
            <p:cNvSpPr>
              <a:spLocks/>
            </p:cNvSpPr>
            <p:nvPr/>
          </p:nvSpPr>
          <p:spPr bwMode="auto">
            <a:xfrm>
              <a:off x="2310791" y="1814948"/>
              <a:ext cx="1288668" cy="1290312"/>
            </a:xfrm>
            <a:custGeom>
              <a:avLst/>
              <a:gdLst>
                <a:gd name="T0" fmla="*/ 0 w 634"/>
                <a:gd name="T1" fmla="*/ 1420750 h 634"/>
                <a:gd name="T2" fmla="*/ 1418862 w 634"/>
                <a:gd name="T3" fmla="*/ 1414006 h 634"/>
                <a:gd name="T4" fmla="*/ 1412127 w 634"/>
                <a:gd name="T5" fmla="*/ 1420750 h 634"/>
                <a:gd name="T6" fmla="*/ 1418862 w 634"/>
                <a:gd name="T7" fmla="*/ 0 h 634"/>
                <a:gd name="T8" fmla="*/ 1423352 w 634"/>
                <a:gd name="T9" fmla="*/ 1420750 h 634"/>
                <a:gd name="T10" fmla="*/ 1418862 w 634"/>
                <a:gd name="T11" fmla="*/ 1425246 h 634"/>
                <a:gd name="T12" fmla="*/ 1418862 w 634"/>
                <a:gd name="T13" fmla="*/ 1425246 h 634"/>
                <a:gd name="T14" fmla="*/ 0 w 634"/>
                <a:gd name="T15" fmla="*/ 1420750 h 6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34" h="634">
                  <a:moveTo>
                    <a:pt x="0" y="632"/>
                  </a:moveTo>
                  <a:cubicBezTo>
                    <a:pt x="211" y="629"/>
                    <a:pt x="421" y="630"/>
                    <a:pt x="632" y="629"/>
                  </a:cubicBezTo>
                  <a:cubicBezTo>
                    <a:pt x="629" y="632"/>
                    <a:pt x="629" y="632"/>
                    <a:pt x="629" y="632"/>
                  </a:cubicBezTo>
                  <a:cubicBezTo>
                    <a:pt x="630" y="421"/>
                    <a:pt x="630" y="210"/>
                    <a:pt x="632" y="0"/>
                  </a:cubicBezTo>
                  <a:cubicBezTo>
                    <a:pt x="634" y="210"/>
                    <a:pt x="633" y="421"/>
                    <a:pt x="634" y="632"/>
                  </a:cubicBezTo>
                  <a:cubicBezTo>
                    <a:pt x="634" y="633"/>
                    <a:pt x="633" y="634"/>
                    <a:pt x="632" y="634"/>
                  </a:cubicBezTo>
                  <a:cubicBezTo>
                    <a:pt x="632" y="634"/>
                    <a:pt x="632" y="634"/>
                    <a:pt x="632" y="634"/>
                  </a:cubicBezTo>
                  <a:cubicBezTo>
                    <a:pt x="421" y="633"/>
                    <a:pt x="211" y="634"/>
                    <a:pt x="0" y="632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302827" y="1812679"/>
              <a:ext cx="2043458" cy="1507934"/>
              <a:chOff x="1728344" y="1368186"/>
              <a:chExt cx="2257143" cy="1665619"/>
            </a:xfrm>
          </p:grpSpPr>
          <p:sp>
            <p:nvSpPr>
              <p:cNvPr id="104" name="1"/>
              <p:cNvSpPr>
                <a:spLocks noChangeArrowheads="1"/>
              </p:cNvSpPr>
              <p:nvPr/>
            </p:nvSpPr>
            <p:spPr bwMode="auto">
              <a:xfrm>
                <a:off x="1728344" y="1373532"/>
                <a:ext cx="1419640" cy="1416722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A1B1B8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6350" cap="rnd">
                <a:solidFill>
                  <a:srgbClr val="FAFE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grpSp>
            <p:nvGrpSpPr>
              <p:cNvPr id="105" name="2"/>
              <p:cNvGrpSpPr>
                <a:grpSpLocks/>
              </p:cNvGrpSpPr>
              <p:nvPr/>
            </p:nvGrpSpPr>
            <p:grpSpPr bwMode="auto">
              <a:xfrm>
                <a:off x="2130854" y="1735518"/>
                <a:ext cx="773230" cy="687067"/>
                <a:chOff x="7618413" y="3063876"/>
                <a:chExt cx="1296987" cy="1152525"/>
              </a:xfrm>
            </p:grpSpPr>
            <p:sp>
              <p:nvSpPr>
                <p:cNvPr id="107" name="Freeform 9"/>
                <p:cNvSpPr>
                  <a:spLocks noEditPoints="1"/>
                </p:cNvSpPr>
                <p:nvPr/>
              </p:nvSpPr>
              <p:spPr bwMode="auto">
                <a:xfrm>
                  <a:off x="7618413" y="3063876"/>
                  <a:ext cx="714375" cy="1152525"/>
                </a:xfrm>
                <a:custGeom>
                  <a:avLst/>
                  <a:gdLst>
                    <a:gd name="T0" fmla="*/ 351518 w 189"/>
                    <a:gd name="T1" fmla="*/ 0 h 304"/>
                    <a:gd name="T2" fmla="*/ 544286 w 189"/>
                    <a:gd name="T3" fmla="*/ 56868 h 304"/>
                    <a:gd name="T4" fmla="*/ 669018 w 189"/>
                    <a:gd name="T5" fmla="*/ 238846 h 304"/>
                    <a:gd name="T6" fmla="*/ 714375 w 189"/>
                    <a:gd name="T7" fmla="*/ 576263 h 304"/>
                    <a:gd name="T8" fmla="*/ 669018 w 189"/>
                    <a:gd name="T9" fmla="*/ 917471 h 304"/>
                    <a:gd name="T10" fmla="*/ 548065 w 189"/>
                    <a:gd name="T11" fmla="*/ 1095657 h 304"/>
                    <a:gd name="T12" fmla="*/ 359077 w 189"/>
                    <a:gd name="T13" fmla="*/ 1152525 h 304"/>
                    <a:gd name="T14" fmla="*/ 166310 w 189"/>
                    <a:gd name="T15" fmla="*/ 1095657 h 304"/>
                    <a:gd name="T16" fmla="*/ 41577 w 189"/>
                    <a:gd name="T17" fmla="*/ 921262 h 304"/>
                    <a:gd name="T18" fmla="*/ 0 w 189"/>
                    <a:gd name="T19" fmla="*/ 587636 h 304"/>
                    <a:gd name="T20" fmla="*/ 86935 w 189"/>
                    <a:gd name="T21" fmla="*/ 147857 h 304"/>
                    <a:gd name="T22" fmla="*/ 351518 w 189"/>
                    <a:gd name="T23" fmla="*/ 0 h 304"/>
                    <a:gd name="T24" fmla="*/ 359077 w 189"/>
                    <a:gd name="T25" fmla="*/ 197142 h 304"/>
                    <a:gd name="T26" fmla="*/ 272143 w 189"/>
                    <a:gd name="T27" fmla="*/ 231263 h 304"/>
                    <a:gd name="T28" fmla="*/ 211667 w 189"/>
                    <a:gd name="T29" fmla="*/ 348790 h 304"/>
                    <a:gd name="T30" fmla="*/ 192768 w 189"/>
                    <a:gd name="T31" fmla="*/ 591427 h 304"/>
                    <a:gd name="T32" fmla="*/ 238125 w 189"/>
                    <a:gd name="T33" fmla="*/ 879559 h 304"/>
                    <a:gd name="T34" fmla="*/ 359077 w 189"/>
                    <a:gd name="T35" fmla="*/ 959174 h 304"/>
                    <a:gd name="T36" fmla="*/ 468690 w 189"/>
                    <a:gd name="T37" fmla="*/ 883350 h 304"/>
                    <a:gd name="T38" fmla="*/ 517827 w 189"/>
                    <a:gd name="T39" fmla="*/ 576263 h 304"/>
                    <a:gd name="T40" fmla="*/ 472470 w 189"/>
                    <a:gd name="T41" fmla="*/ 280549 h 304"/>
                    <a:gd name="T42" fmla="*/ 359077 w 189"/>
                    <a:gd name="T43" fmla="*/ 197142 h 304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189" h="304">
                      <a:moveTo>
                        <a:pt x="93" y="0"/>
                      </a:moveTo>
                      <a:cubicBezTo>
                        <a:pt x="113" y="0"/>
                        <a:pt x="130" y="5"/>
                        <a:pt x="144" y="15"/>
                      </a:cubicBezTo>
                      <a:cubicBezTo>
                        <a:pt x="158" y="26"/>
                        <a:pt x="169" y="42"/>
                        <a:pt x="177" y="63"/>
                      </a:cubicBezTo>
                      <a:cubicBezTo>
                        <a:pt x="185" y="84"/>
                        <a:pt x="189" y="114"/>
                        <a:pt x="189" y="152"/>
                      </a:cubicBezTo>
                      <a:cubicBezTo>
                        <a:pt x="189" y="190"/>
                        <a:pt x="185" y="220"/>
                        <a:pt x="177" y="242"/>
                      </a:cubicBezTo>
                      <a:cubicBezTo>
                        <a:pt x="169" y="263"/>
                        <a:pt x="158" y="279"/>
                        <a:pt x="145" y="289"/>
                      </a:cubicBezTo>
                      <a:cubicBezTo>
                        <a:pt x="132" y="299"/>
                        <a:pt x="115" y="304"/>
                        <a:pt x="95" y="304"/>
                      </a:cubicBezTo>
                      <a:cubicBezTo>
                        <a:pt x="75" y="304"/>
                        <a:pt x="58" y="299"/>
                        <a:pt x="44" y="289"/>
                      </a:cubicBezTo>
                      <a:cubicBezTo>
                        <a:pt x="30" y="279"/>
                        <a:pt x="19" y="263"/>
                        <a:pt x="11" y="243"/>
                      </a:cubicBezTo>
                      <a:cubicBezTo>
                        <a:pt x="4" y="222"/>
                        <a:pt x="0" y="193"/>
                        <a:pt x="0" y="155"/>
                      </a:cubicBezTo>
                      <a:cubicBezTo>
                        <a:pt x="0" y="102"/>
                        <a:pt x="7" y="63"/>
                        <a:pt x="23" y="39"/>
                      </a:cubicBezTo>
                      <a:cubicBezTo>
                        <a:pt x="40" y="13"/>
                        <a:pt x="63" y="0"/>
                        <a:pt x="93" y="0"/>
                      </a:cubicBezTo>
                      <a:close/>
                      <a:moveTo>
                        <a:pt x="95" y="52"/>
                      </a:moveTo>
                      <a:cubicBezTo>
                        <a:pt x="86" y="52"/>
                        <a:pt x="78" y="55"/>
                        <a:pt x="72" y="61"/>
                      </a:cubicBezTo>
                      <a:cubicBezTo>
                        <a:pt x="65" y="67"/>
                        <a:pt x="60" y="77"/>
                        <a:pt x="56" y="92"/>
                      </a:cubicBezTo>
                      <a:cubicBezTo>
                        <a:pt x="53" y="106"/>
                        <a:pt x="51" y="128"/>
                        <a:pt x="51" y="156"/>
                      </a:cubicBezTo>
                      <a:cubicBezTo>
                        <a:pt x="51" y="192"/>
                        <a:pt x="55" y="218"/>
                        <a:pt x="63" y="232"/>
                      </a:cubicBezTo>
                      <a:cubicBezTo>
                        <a:pt x="71" y="246"/>
                        <a:pt x="82" y="253"/>
                        <a:pt x="95" y="253"/>
                      </a:cubicBezTo>
                      <a:cubicBezTo>
                        <a:pt x="107" y="253"/>
                        <a:pt x="117" y="246"/>
                        <a:pt x="124" y="233"/>
                      </a:cubicBezTo>
                      <a:cubicBezTo>
                        <a:pt x="133" y="217"/>
                        <a:pt x="137" y="190"/>
                        <a:pt x="137" y="152"/>
                      </a:cubicBezTo>
                      <a:cubicBezTo>
                        <a:pt x="137" y="114"/>
                        <a:pt x="133" y="88"/>
                        <a:pt x="125" y="74"/>
                      </a:cubicBezTo>
                      <a:cubicBezTo>
                        <a:pt x="118" y="59"/>
                        <a:pt x="107" y="52"/>
                        <a:pt x="95" y="52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10"/>
                <p:cNvSpPr>
                  <a:spLocks/>
                </p:cNvSpPr>
                <p:nvPr/>
              </p:nvSpPr>
              <p:spPr bwMode="auto">
                <a:xfrm>
                  <a:off x="8515350" y="3063876"/>
                  <a:ext cx="400050" cy="1095375"/>
                </a:xfrm>
                <a:custGeom>
                  <a:avLst/>
                  <a:gdLst>
                    <a:gd name="T0" fmla="*/ 112713 w 252"/>
                    <a:gd name="T1" fmla="*/ 0 h 690"/>
                    <a:gd name="T2" fmla="*/ 400050 w 252"/>
                    <a:gd name="T3" fmla="*/ 0 h 690"/>
                    <a:gd name="T4" fmla="*/ 400050 w 252"/>
                    <a:gd name="T5" fmla="*/ 1095375 h 690"/>
                    <a:gd name="T6" fmla="*/ 207963 w 252"/>
                    <a:gd name="T7" fmla="*/ 1095375 h 690"/>
                    <a:gd name="T8" fmla="*/ 207963 w 252"/>
                    <a:gd name="T9" fmla="*/ 196850 h 690"/>
                    <a:gd name="T10" fmla="*/ 0 w 252"/>
                    <a:gd name="T11" fmla="*/ 196850 h 690"/>
                    <a:gd name="T12" fmla="*/ 112713 w 252"/>
                    <a:gd name="T13" fmla="*/ 0 h 69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52" h="690">
                      <a:moveTo>
                        <a:pt x="71" y="0"/>
                      </a:moveTo>
                      <a:lnTo>
                        <a:pt x="252" y="0"/>
                      </a:lnTo>
                      <a:lnTo>
                        <a:pt x="252" y="690"/>
                      </a:lnTo>
                      <a:lnTo>
                        <a:pt x="131" y="690"/>
                      </a:lnTo>
                      <a:lnTo>
                        <a:pt x="131" y="124"/>
                      </a:lnTo>
                      <a:lnTo>
                        <a:pt x="0" y="124"/>
                      </a:lnTo>
                      <a:lnTo>
                        <a:pt x="71" y="0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06" name="4"/>
              <p:cNvSpPr>
                <a:spLocks/>
              </p:cNvSpPr>
              <p:nvPr/>
            </p:nvSpPr>
            <p:spPr bwMode="auto">
              <a:xfrm>
                <a:off x="3140328" y="1368186"/>
                <a:ext cx="845159" cy="1665619"/>
              </a:xfrm>
              <a:custGeom>
                <a:avLst/>
                <a:gdLst>
                  <a:gd name="T0" fmla="*/ 0 w 893"/>
                  <a:gd name="T1" fmla="*/ 0 h 1760"/>
                  <a:gd name="T2" fmla="*/ 845116 w 893"/>
                  <a:gd name="T3" fmla="*/ 765620 h 1760"/>
                  <a:gd name="T4" fmla="*/ 845116 w 893"/>
                  <a:gd name="T5" fmla="*/ 1665626 h 1760"/>
                  <a:gd name="T6" fmla="*/ 0 w 893"/>
                  <a:gd name="T7" fmla="*/ 1418621 h 1760"/>
                  <a:gd name="T8" fmla="*/ 0 w 893"/>
                  <a:gd name="T9" fmla="*/ 0 h 17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93" h="1760">
                    <a:moveTo>
                      <a:pt x="0" y="0"/>
                    </a:moveTo>
                    <a:lnTo>
                      <a:pt x="893" y="809"/>
                    </a:lnTo>
                    <a:lnTo>
                      <a:pt x="893" y="1760"/>
                    </a:lnTo>
                    <a:lnTo>
                      <a:pt x="0" y="1499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A3ACB0"/>
                  </a:gs>
                  <a:gs pos="100000">
                    <a:srgbClr val="5D6366"/>
                  </a:gs>
                </a:gsLst>
                <a:lin ang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" name="13"/>
            <p:cNvSpPr>
              <a:spLocks noChangeArrowheads="1"/>
            </p:cNvSpPr>
            <p:nvPr/>
          </p:nvSpPr>
          <p:spPr bwMode="auto">
            <a:xfrm>
              <a:off x="2784406" y="3149940"/>
              <a:ext cx="994550" cy="1031917"/>
            </a:xfrm>
            <a:prstGeom prst="rect">
              <a:avLst/>
            </a:prstGeom>
            <a:gradFill>
              <a:gsLst>
                <a:gs pos="100000">
                  <a:srgbClr val="A1B1B8"/>
                </a:gs>
                <a:gs pos="0">
                  <a:schemeClr val="bg1"/>
                </a:gs>
              </a:gsLst>
              <a:lin ang="0" scaled="0"/>
            </a:gradFill>
            <a:ln w="6350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grpSp>
          <p:nvGrpSpPr>
            <p:cNvPr id="12" name="14"/>
            <p:cNvGrpSpPr>
              <a:grpSpLocks/>
            </p:cNvGrpSpPr>
            <p:nvPr/>
          </p:nvGrpSpPr>
          <p:grpSpPr bwMode="auto">
            <a:xfrm>
              <a:off x="2944391" y="3456539"/>
              <a:ext cx="541515" cy="418966"/>
              <a:chOff x="5595938" y="3352801"/>
              <a:chExt cx="1003300" cy="776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102" name="Freeform 58"/>
              <p:cNvSpPr>
                <a:spLocks noEditPoints="1"/>
              </p:cNvSpPr>
              <p:nvPr/>
            </p:nvSpPr>
            <p:spPr bwMode="auto">
              <a:xfrm>
                <a:off x="5595938" y="3352801"/>
                <a:ext cx="481013" cy="776288"/>
              </a:xfrm>
              <a:custGeom>
                <a:avLst/>
                <a:gdLst>
                  <a:gd name="T0" fmla="*/ 238613 w 127"/>
                  <a:gd name="T1" fmla="*/ 0 h 205"/>
                  <a:gd name="T2" fmla="*/ 367388 w 127"/>
                  <a:gd name="T3" fmla="*/ 41654 h 205"/>
                  <a:gd name="T4" fmla="*/ 454500 w 127"/>
                  <a:gd name="T5" fmla="*/ 162831 h 205"/>
                  <a:gd name="T6" fmla="*/ 481013 w 127"/>
                  <a:gd name="T7" fmla="*/ 390037 h 205"/>
                  <a:gd name="T8" fmla="*/ 450713 w 127"/>
                  <a:gd name="T9" fmla="*/ 617244 h 205"/>
                  <a:gd name="T10" fmla="*/ 371175 w 127"/>
                  <a:gd name="T11" fmla="*/ 738420 h 205"/>
                  <a:gd name="T12" fmla="*/ 242400 w 127"/>
                  <a:gd name="T13" fmla="*/ 776288 h 205"/>
                  <a:gd name="T14" fmla="*/ 113625 w 127"/>
                  <a:gd name="T15" fmla="*/ 738420 h 205"/>
                  <a:gd name="T16" fmla="*/ 30300 w 127"/>
                  <a:gd name="T17" fmla="*/ 621030 h 205"/>
                  <a:gd name="T18" fmla="*/ 0 w 127"/>
                  <a:gd name="T19" fmla="*/ 393824 h 205"/>
                  <a:gd name="T20" fmla="*/ 60600 w 127"/>
                  <a:gd name="T21" fmla="*/ 102243 h 205"/>
                  <a:gd name="T22" fmla="*/ 238613 w 127"/>
                  <a:gd name="T23" fmla="*/ 0 h 205"/>
                  <a:gd name="T24" fmla="*/ 242400 w 127"/>
                  <a:gd name="T25" fmla="*/ 132537 h 205"/>
                  <a:gd name="T26" fmla="*/ 185588 w 127"/>
                  <a:gd name="T27" fmla="*/ 155258 h 205"/>
                  <a:gd name="T28" fmla="*/ 143925 w 127"/>
                  <a:gd name="T29" fmla="*/ 234780 h 205"/>
                  <a:gd name="T30" fmla="*/ 132563 w 127"/>
                  <a:gd name="T31" fmla="*/ 397611 h 205"/>
                  <a:gd name="T32" fmla="*/ 162863 w 127"/>
                  <a:gd name="T33" fmla="*/ 590736 h 205"/>
                  <a:gd name="T34" fmla="*/ 242400 w 127"/>
                  <a:gd name="T35" fmla="*/ 643751 h 205"/>
                  <a:gd name="T36" fmla="*/ 318150 w 127"/>
                  <a:gd name="T37" fmla="*/ 594523 h 205"/>
                  <a:gd name="T38" fmla="*/ 352238 w 127"/>
                  <a:gd name="T39" fmla="*/ 390037 h 205"/>
                  <a:gd name="T40" fmla="*/ 321938 w 127"/>
                  <a:gd name="T41" fmla="*/ 189339 h 205"/>
                  <a:gd name="T42" fmla="*/ 242400 w 127"/>
                  <a:gd name="T43" fmla="*/ 132537 h 20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27" h="205">
                    <a:moveTo>
                      <a:pt x="63" y="0"/>
                    </a:moveTo>
                    <a:cubicBezTo>
                      <a:pt x="76" y="0"/>
                      <a:pt x="88" y="4"/>
                      <a:pt x="97" y="11"/>
                    </a:cubicBezTo>
                    <a:cubicBezTo>
                      <a:pt x="107" y="18"/>
                      <a:pt x="114" y="28"/>
                      <a:pt x="120" y="43"/>
                    </a:cubicBezTo>
                    <a:cubicBezTo>
                      <a:pt x="125" y="57"/>
                      <a:pt x="127" y="77"/>
                      <a:pt x="127" y="103"/>
                    </a:cubicBezTo>
                    <a:cubicBezTo>
                      <a:pt x="127" y="128"/>
                      <a:pt x="125" y="149"/>
                      <a:pt x="119" y="163"/>
                    </a:cubicBezTo>
                    <a:cubicBezTo>
                      <a:pt x="114" y="177"/>
                      <a:pt x="107" y="188"/>
                      <a:pt x="98" y="195"/>
                    </a:cubicBezTo>
                    <a:cubicBezTo>
                      <a:pt x="89" y="201"/>
                      <a:pt x="78" y="205"/>
                      <a:pt x="64" y="205"/>
                    </a:cubicBezTo>
                    <a:cubicBezTo>
                      <a:pt x="51" y="205"/>
                      <a:pt x="39" y="201"/>
                      <a:pt x="30" y="195"/>
                    </a:cubicBezTo>
                    <a:cubicBezTo>
                      <a:pt x="21" y="188"/>
                      <a:pt x="13" y="177"/>
                      <a:pt x="8" y="164"/>
                    </a:cubicBezTo>
                    <a:cubicBezTo>
                      <a:pt x="3" y="150"/>
                      <a:pt x="0" y="130"/>
                      <a:pt x="0" y="104"/>
                    </a:cubicBezTo>
                    <a:cubicBezTo>
                      <a:pt x="0" y="69"/>
                      <a:pt x="5" y="43"/>
                      <a:pt x="16" y="27"/>
                    </a:cubicBezTo>
                    <a:cubicBezTo>
                      <a:pt x="27" y="9"/>
                      <a:pt x="43" y="0"/>
                      <a:pt x="63" y="0"/>
                    </a:cubicBezTo>
                    <a:close/>
                    <a:moveTo>
                      <a:pt x="64" y="35"/>
                    </a:moveTo>
                    <a:cubicBezTo>
                      <a:pt x="58" y="35"/>
                      <a:pt x="53" y="37"/>
                      <a:pt x="49" y="41"/>
                    </a:cubicBezTo>
                    <a:cubicBezTo>
                      <a:pt x="44" y="46"/>
                      <a:pt x="41" y="52"/>
                      <a:pt x="38" y="62"/>
                    </a:cubicBezTo>
                    <a:cubicBezTo>
                      <a:pt x="36" y="72"/>
                      <a:pt x="35" y="86"/>
                      <a:pt x="35" y="105"/>
                    </a:cubicBezTo>
                    <a:cubicBezTo>
                      <a:pt x="35" y="130"/>
                      <a:pt x="37" y="147"/>
                      <a:pt x="43" y="156"/>
                    </a:cubicBezTo>
                    <a:cubicBezTo>
                      <a:pt x="48" y="166"/>
                      <a:pt x="55" y="170"/>
                      <a:pt x="64" y="170"/>
                    </a:cubicBezTo>
                    <a:cubicBezTo>
                      <a:pt x="72" y="170"/>
                      <a:pt x="79" y="166"/>
                      <a:pt x="84" y="157"/>
                    </a:cubicBezTo>
                    <a:cubicBezTo>
                      <a:pt x="90" y="146"/>
                      <a:pt x="93" y="128"/>
                      <a:pt x="93" y="103"/>
                    </a:cubicBezTo>
                    <a:cubicBezTo>
                      <a:pt x="93" y="77"/>
                      <a:pt x="90" y="60"/>
                      <a:pt x="85" y="50"/>
                    </a:cubicBezTo>
                    <a:cubicBezTo>
                      <a:pt x="79" y="40"/>
                      <a:pt x="73" y="35"/>
                      <a:pt x="64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" name="Freeform 59"/>
              <p:cNvSpPr>
                <a:spLocks/>
              </p:cNvSpPr>
              <p:nvPr/>
            </p:nvSpPr>
            <p:spPr bwMode="auto">
              <a:xfrm>
                <a:off x="6126163" y="3352801"/>
                <a:ext cx="473075" cy="757238"/>
              </a:xfrm>
              <a:custGeom>
                <a:avLst/>
                <a:gdLst>
                  <a:gd name="T0" fmla="*/ 143815 w 125"/>
                  <a:gd name="T1" fmla="*/ 257461 h 200"/>
                  <a:gd name="T2" fmla="*/ 18923 w 125"/>
                  <a:gd name="T3" fmla="*/ 257461 h 200"/>
                  <a:gd name="T4" fmla="*/ 87046 w 125"/>
                  <a:gd name="T5" fmla="*/ 68151 h 200"/>
                  <a:gd name="T6" fmla="*/ 253568 w 125"/>
                  <a:gd name="T7" fmla="*/ 0 h 200"/>
                  <a:gd name="T8" fmla="*/ 363322 w 125"/>
                  <a:gd name="T9" fmla="*/ 30290 h 200"/>
                  <a:gd name="T10" fmla="*/ 439014 w 125"/>
                  <a:gd name="T11" fmla="*/ 109800 h 200"/>
                  <a:gd name="T12" fmla="*/ 469290 w 125"/>
                  <a:gd name="T13" fmla="*/ 219599 h 200"/>
                  <a:gd name="T14" fmla="*/ 431444 w 125"/>
                  <a:gd name="T15" fmla="*/ 359688 h 200"/>
                  <a:gd name="T16" fmla="*/ 306553 w 125"/>
                  <a:gd name="T17" fmla="*/ 541425 h 200"/>
                  <a:gd name="T18" fmla="*/ 230861 w 125"/>
                  <a:gd name="T19" fmla="*/ 628508 h 200"/>
                  <a:gd name="T20" fmla="*/ 473075 w 125"/>
                  <a:gd name="T21" fmla="*/ 628508 h 200"/>
                  <a:gd name="T22" fmla="*/ 473075 w 125"/>
                  <a:gd name="T23" fmla="*/ 757238 h 200"/>
                  <a:gd name="T24" fmla="*/ 0 w 125"/>
                  <a:gd name="T25" fmla="*/ 757238 h 200"/>
                  <a:gd name="T26" fmla="*/ 0 w 125"/>
                  <a:gd name="T27" fmla="*/ 689087 h 200"/>
                  <a:gd name="T28" fmla="*/ 211938 w 125"/>
                  <a:gd name="T29" fmla="*/ 458129 h 200"/>
                  <a:gd name="T30" fmla="*/ 314122 w 125"/>
                  <a:gd name="T31" fmla="*/ 321826 h 200"/>
                  <a:gd name="T32" fmla="*/ 336829 w 125"/>
                  <a:gd name="T33" fmla="*/ 230958 h 200"/>
                  <a:gd name="T34" fmla="*/ 310337 w 125"/>
                  <a:gd name="T35" fmla="*/ 159020 h 200"/>
                  <a:gd name="T36" fmla="*/ 245999 w 125"/>
                  <a:gd name="T37" fmla="*/ 132517 h 200"/>
                  <a:gd name="T38" fmla="*/ 174092 w 125"/>
                  <a:gd name="T39" fmla="*/ 166592 h 200"/>
                  <a:gd name="T40" fmla="*/ 143815 w 125"/>
                  <a:gd name="T41" fmla="*/ 257461 h 20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25" h="200">
                    <a:moveTo>
                      <a:pt x="38" y="68"/>
                    </a:moveTo>
                    <a:cubicBezTo>
                      <a:pt x="5" y="68"/>
                      <a:pt x="5" y="68"/>
                      <a:pt x="5" y="68"/>
                    </a:cubicBezTo>
                    <a:cubicBezTo>
                      <a:pt x="6" y="47"/>
                      <a:pt x="12" y="30"/>
                      <a:pt x="23" y="18"/>
                    </a:cubicBezTo>
                    <a:cubicBezTo>
                      <a:pt x="34" y="6"/>
                      <a:pt x="49" y="0"/>
                      <a:pt x="67" y="0"/>
                    </a:cubicBezTo>
                    <a:cubicBezTo>
                      <a:pt x="78" y="0"/>
                      <a:pt x="87" y="3"/>
                      <a:pt x="96" y="8"/>
                    </a:cubicBezTo>
                    <a:cubicBezTo>
                      <a:pt x="104" y="13"/>
                      <a:pt x="111" y="20"/>
                      <a:pt x="116" y="29"/>
                    </a:cubicBezTo>
                    <a:cubicBezTo>
                      <a:pt x="121" y="39"/>
                      <a:pt x="124" y="48"/>
                      <a:pt x="124" y="58"/>
                    </a:cubicBezTo>
                    <a:cubicBezTo>
                      <a:pt x="124" y="70"/>
                      <a:pt x="121" y="82"/>
                      <a:pt x="114" y="95"/>
                    </a:cubicBezTo>
                    <a:cubicBezTo>
                      <a:pt x="108" y="109"/>
                      <a:pt x="97" y="124"/>
                      <a:pt x="81" y="143"/>
                    </a:cubicBezTo>
                    <a:cubicBezTo>
                      <a:pt x="61" y="166"/>
                      <a:pt x="61" y="166"/>
                      <a:pt x="61" y="166"/>
                    </a:cubicBezTo>
                    <a:cubicBezTo>
                      <a:pt x="125" y="166"/>
                      <a:pt x="125" y="166"/>
                      <a:pt x="125" y="166"/>
                    </a:cubicBezTo>
                    <a:cubicBezTo>
                      <a:pt x="125" y="200"/>
                      <a:pt x="125" y="200"/>
                      <a:pt x="125" y="200"/>
                    </a:cubicBezTo>
                    <a:cubicBezTo>
                      <a:pt x="0" y="200"/>
                      <a:pt x="0" y="200"/>
                      <a:pt x="0" y="200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56" y="121"/>
                      <a:pt x="56" y="121"/>
                      <a:pt x="56" y="121"/>
                    </a:cubicBezTo>
                    <a:cubicBezTo>
                      <a:pt x="69" y="106"/>
                      <a:pt x="78" y="94"/>
                      <a:pt x="83" y="85"/>
                    </a:cubicBezTo>
                    <a:cubicBezTo>
                      <a:pt x="87" y="76"/>
                      <a:pt x="89" y="68"/>
                      <a:pt x="89" y="61"/>
                    </a:cubicBezTo>
                    <a:cubicBezTo>
                      <a:pt x="89" y="53"/>
                      <a:pt x="87" y="47"/>
                      <a:pt x="82" y="42"/>
                    </a:cubicBezTo>
                    <a:cubicBezTo>
                      <a:pt x="78" y="37"/>
                      <a:pt x="72" y="35"/>
                      <a:pt x="65" y="35"/>
                    </a:cubicBezTo>
                    <a:cubicBezTo>
                      <a:pt x="57" y="35"/>
                      <a:pt x="51" y="38"/>
                      <a:pt x="46" y="44"/>
                    </a:cubicBezTo>
                    <a:cubicBezTo>
                      <a:pt x="41" y="50"/>
                      <a:pt x="39" y="58"/>
                      <a:pt x="38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3" name="5"/>
            <p:cNvSpPr>
              <a:spLocks/>
            </p:cNvSpPr>
            <p:nvPr/>
          </p:nvSpPr>
          <p:spPr bwMode="auto">
            <a:xfrm>
              <a:off x="2310791" y="3094977"/>
              <a:ext cx="2044390" cy="226190"/>
            </a:xfrm>
            <a:custGeom>
              <a:avLst/>
              <a:gdLst>
                <a:gd name="T0" fmla="*/ 2258058 w 2386"/>
                <a:gd name="T1" fmla="*/ 249844 h 264"/>
                <a:gd name="T2" fmla="*/ 1416728 w 2386"/>
                <a:gd name="T3" fmla="*/ 0 h 264"/>
                <a:gd name="T4" fmla="*/ 0 w 2386"/>
                <a:gd name="T5" fmla="*/ 0 h 264"/>
                <a:gd name="T6" fmla="*/ 1811368 w 2386"/>
                <a:gd name="T7" fmla="*/ 231863 h 264"/>
                <a:gd name="T8" fmla="*/ 2258058 w 2386"/>
                <a:gd name="T9" fmla="*/ 249844 h 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86" h="264">
                  <a:moveTo>
                    <a:pt x="2386" y="264"/>
                  </a:moveTo>
                  <a:lnTo>
                    <a:pt x="1497" y="0"/>
                  </a:lnTo>
                  <a:lnTo>
                    <a:pt x="0" y="0"/>
                  </a:lnTo>
                  <a:lnTo>
                    <a:pt x="1914" y="245"/>
                  </a:lnTo>
                  <a:lnTo>
                    <a:pt x="2386" y="264"/>
                  </a:lnTo>
                  <a:close/>
                </a:path>
              </a:pathLst>
            </a:custGeom>
            <a:gradFill rotWithShape="0">
              <a:gsLst>
                <a:gs pos="0">
                  <a:srgbClr val="A3ACB0"/>
                </a:gs>
                <a:gs pos="50000">
                  <a:srgbClr val="80888B"/>
                </a:gs>
                <a:gs pos="100000">
                  <a:srgbClr val="5D6366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12"/>
            <p:cNvSpPr>
              <a:spLocks/>
            </p:cNvSpPr>
            <p:nvPr/>
          </p:nvSpPr>
          <p:spPr bwMode="auto">
            <a:xfrm>
              <a:off x="2795304" y="3145098"/>
              <a:ext cx="983638" cy="1016142"/>
            </a:xfrm>
            <a:custGeom>
              <a:avLst/>
              <a:gdLst>
                <a:gd name="T0" fmla="*/ 0 w 1148"/>
                <a:gd name="T1" fmla="*/ 12 h 1186"/>
                <a:gd name="T2" fmla="*/ 1148 w 1148"/>
                <a:gd name="T3" fmla="*/ 1186 h 1186"/>
                <a:gd name="T4" fmla="*/ 1148 w 1148"/>
                <a:gd name="T5" fmla="*/ 0 h 1186"/>
                <a:gd name="T6" fmla="*/ 0 w 1148"/>
                <a:gd name="T7" fmla="*/ 12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8" h="1186">
                  <a:moveTo>
                    <a:pt x="0" y="12"/>
                  </a:moveTo>
                  <a:lnTo>
                    <a:pt x="1148" y="1186"/>
                  </a:lnTo>
                  <a:lnTo>
                    <a:pt x="1148" y="0"/>
                  </a:lnTo>
                  <a:lnTo>
                    <a:pt x="0" y="12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A3ACB0">
                    <a:alpha val="27000"/>
                  </a:srgbClr>
                </a:gs>
                <a:gs pos="1000">
                  <a:srgbClr val="5D6366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11"/>
            <p:cNvSpPr>
              <a:spLocks/>
            </p:cNvSpPr>
            <p:nvPr/>
          </p:nvSpPr>
          <p:spPr bwMode="auto">
            <a:xfrm>
              <a:off x="3772613" y="3144670"/>
              <a:ext cx="574074" cy="1032421"/>
            </a:xfrm>
            <a:custGeom>
              <a:avLst/>
              <a:gdLst>
                <a:gd name="T0" fmla="*/ 634073 w 670"/>
                <a:gd name="T1" fmla="*/ 177919 h 1205"/>
                <a:gd name="T2" fmla="*/ 634073 w 670"/>
                <a:gd name="T3" fmla="*/ 1093067 h 1205"/>
                <a:gd name="T4" fmla="*/ 0 w 670"/>
                <a:gd name="T5" fmla="*/ 1140386 h 1205"/>
                <a:gd name="T6" fmla="*/ 0 w 670"/>
                <a:gd name="T7" fmla="*/ 0 h 1205"/>
                <a:gd name="T8" fmla="*/ 634073 w 670"/>
                <a:gd name="T9" fmla="*/ 177919 h 12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70" h="1205">
                  <a:moveTo>
                    <a:pt x="670" y="188"/>
                  </a:moveTo>
                  <a:lnTo>
                    <a:pt x="670" y="1155"/>
                  </a:lnTo>
                  <a:lnTo>
                    <a:pt x="0" y="1205"/>
                  </a:lnTo>
                  <a:lnTo>
                    <a:pt x="0" y="0"/>
                  </a:lnTo>
                  <a:lnTo>
                    <a:pt x="670" y="188"/>
                  </a:lnTo>
                  <a:close/>
                </a:path>
              </a:pathLst>
            </a:custGeom>
            <a:gradFill rotWithShape="1">
              <a:gsLst>
                <a:gs pos="0">
                  <a:srgbClr val="868E91"/>
                </a:gs>
                <a:gs pos="100000">
                  <a:srgbClr val="5D6366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13"/>
            <p:cNvSpPr>
              <a:spLocks noChangeArrowheads="1"/>
            </p:cNvSpPr>
            <p:nvPr/>
          </p:nvSpPr>
          <p:spPr bwMode="auto">
            <a:xfrm>
              <a:off x="2972680" y="5128979"/>
              <a:ext cx="994550" cy="1031917"/>
            </a:xfrm>
            <a:prstGeom prst="rect">
              <a:avLst/>
            </a:prstGeom>
            <a:gradFill>
              <a:gsLst>
                <a:gs pos="100000">
                  <a:srgbClr val="A1B1B8"/>
                </a:gs>
                <a:gs pos="0">
                  <a:schemeClr val="bg1"/>
                </a:gs>
              </a:gsLst>
              <a:lin ang="0" scaled="0"/>
            </a:gradFill>
            <a:ln w="6350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grpSp>
          <p:nvGrpSpPr>
            <p:cNvPr id="17" name="组合 1030"/>
            <p:cNvGrpSpPr>
              <a:grpSpLocks/>
            </p:cNvGrpSpPr>
            <p:nvPr/>
          </p:nvGrpSpPr>
          <p:grpSpPr bwMode="auto">
            <a:xfrm>
              <a:off x="3220759" y="5548159"/>
              <a:ext cx="500388" cy="381267"/>
              <a:chOff x="9500274" y="4709745"/>
              <a:chExt cx="927100" cy="706438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100" name="Freeform 114"/>
              <p:cNvSpPr>
                <a:spLocks noEditPoints="1"/>
              </p:cNvSpPr>
              <p:nvPr/>
            </p:nvSpPr>
            <p:spPr bwMode="auto">
              <a:xfrm>
                <a:off x="9500274" y="4709745"/>
                <a:ext cx="439738" cy="706438"/>
              </a:xfrm>
              <a:custGeom>
                <a:avLst/>
                <a:gdLst>
                  <a:gd name="T0" fmla="*/ 216078 w 116"/>
                  <a:gd name="T1" fmla="*/ 0 h 186"/>
                  <a:gd name="T2" fmla="*/ 333594 w 116"/>
                  <a:gd name="T3" fmla="*/ 37981 h 186"/>
                  <a:gd name="T4" fmla="*/ 409411 w 116"/>
                  <a:gd name="T5" fmla="*/ 148124 h 186"/>
                  <a:gd name="T6" fmla="*/ 439738 w 116"/>
                  <a:gd name="T7" fmla="*/ 353219 h 186"/>
                  <a:gd name="T8" fmla="*/ 409411 w 116"/>
                  <a:gd name="T9" fmla="*/ 562112 h 186"/>
                  <a:gd name="T10" fmla="*/ 337385 w 116"/>
                  <a:gd name="T11" fmla="*/ 672256 h 186"/>
                  <a:gd name="T12" fmla="*/ 219869 w 116"/>
                  <a:gd name="T13" fmla="*/ 706438 h 186"/>
                  <a:gd name="T14" fmla="*/ 102353 w 116"/>
                  <a:gd name="T15" fmla="*/ 672256 h 186"/>
                  <a:gd name="T16" fmla="*/ 26536 w 116"/>
                  <a:gd name="T17" fmla="*/ 565910 h 186"/>
                  <a:gd name="T18" fmla="*/ 0 w 116"/>
                  <a:gd name="T19" fmla="*/ 360815 h 186"/>
                  <a:gd name="T20" fmla="*/ 53072 w 116"/>
                  <a:gd name="T21" fmla="*/ 91153 h 186"/>
                  <a:gd name="T22" fmla="*/ 216078 w 116"/>
                  <a:gd name="T23" fmla="*/ 0 h 186"/>
                  <a:gd name="T24" fmla="*/ 219869 w 116"/>
                  <a:gd name="T25" fmla="*/ 121538 h 186"/>
                  <a:gd name="T26" fmla="*/ 166797 w 116"/>
                  <a:gd name="T27" fmla="*/ 144326 h 186"/>
                  <a:gd name="T28" fmla="*/ 128889 w 116"/>
                  <a:gd name="T29" fmla="*/ 212691 h 186"/>
                  <a:gd name="T30" fmla="*/ 117516 w 116"/>
                  <a:gd name="T31" fmla="*/ 364613 h 186"/>
                  <a:gd name="T32" fmla="*/ 147843 w 116"/>
                  <a:gd name="T33" fmla="*/ 539324 h 186"/>
                  <a:gd name="T34" fmla="*/ 219869 w 116"/>
                  <a:gd name="T35" fmla="*/ 588698 h 186"/>
                  <a:gd name="T36" fmla="*/ 288104 w 116"/>
                  <a:gd name="T37" fmla="*/ 543122 h 186"/>
                  <a:gd name="T38" fmla="*/ 318431 w 116"/>
                  <a:gd name="T39" fmla="*/ 357017 h 186"/>
                  <a:gd name="T40" fmla="*/ 291895 w 116"/>
                  <a:gd name="T41" fmla="*/ 170912 h 186"/>
                  <a:gd name="T42" fmla="*/ 219869 w 116"/>
                  <a:gd name="T43" fmla="*/ 121538 h 18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16" h="186">
                    <a:moveTo>
                      <a:pt x="57" y="0"/>
                    </a:moveTo>
                    <a:cubicBezTo>
                      <a:pt x="69" y="0"/>
                      <a:pt x="80" y="3"/>
                      <a:pt x="88" y="10"/>
                    </a:cubicBezTo>
                    <a:cubicBezTo>
                      <a:pt x="97" y="16"/>
                      <a:pt x="104" y="26"/>
                      <a:pt x="108" y="39"/>
                    </a:cubicBezTo>
                    <a:cubicBezTo>
                      <a:pt x="113" y="52"/>
                      <a:pt x="116" y="70"/>
                      <a:pt x="116" y="93"/>
                    </a:cubicBezTo>
                    <a:cubicBezTo>
                      <a:pt x="116" y="117"/>
                      <a:pt x="113" y="135"/>
                      <a:pt x="108" y="148"/>
                    </a:cubicBezTo>
                    <a:cubicBezTo>
                      <a:pt x="103" y="161"/>
                      <a:pt x="97" y="171"/>
                      <a:pt x="89" y="177"/>
                    </a:cubicBezTo>
                    <a:cubicBezTo>
                      <a:pt x="81" y="183"/>
                      <a:pt x="70" y="186"/>
                      <a:pt x="58" y="186"/>
                    </a:cubicBezTo>
                    <a:cubicBezTo>
                      <a:pt x="46" y="186"/>
                      <a:pt x="35" y="183"/>
                      <a:pt x="27" y="177"/>
                    </a:cubicBezTo>
                    <a:cubicBezTo>
                      <a:pt x="18" y="171"/>
                      <a:pt x="12" y="161"/>
                      <a:pt x="7" y="149"/>
                    </a:cubicBezTo>
                    <a:cubicBezTo>
                      <a:pt x="2" y="136"/>
                      <a:pt x="0" y="118"/>
                      <a:pt x="0" y="95"/>
                    </a:cubicBezTo>
                    <a:cubicBezTo>
                      <a:pt x="0" y="62"/>
                      <a:pt x="4" y="39"/>
                      <a:pt x="14" y="24"/>
                    </a:cubicBezTo>
                    <a:cubicBezTo>
                      <a:pt x="24" y="8"/>
                      <a:pt x="39" y="0"/>
                      <a:pt x="57" y="0"/>
                    </a:cubicBezTo>
                    <a:close/>
                    <a:moveTo>
                      <a:pt x="58" y="32"/>
                    </a:moveTo>
                    <a:cubicBezTo>
                      <a:pt x="53" y="32"/>
                      <a:pt x="48" y="34"/>
                      <a:pt x="44" y="38"/>
                    </a:cubicBezTo>
                    <a:cubicBezTo>
                      <a:pt x="40" y="41"/>
                      <a:pt x="37" y="48"/>
                      <a:pt x="34" y="56"/>
                    </a:cubicBezTo>
                    <a:cubicBezTo>
                      <a:pt x="32" y="65"/>
                      <a:pt x="31" y="78"/>
                      <a:pt x="31" y="96"/>
                    </a:cubicBezTo>
                    <a:cubicBezTo>
                      <a:pt x="31" y="118"/>
                      <a:pt x="34" y="134"/>
                      <a:pt x="39" y="142"/>
                    </a:cubicBezTo>
                    <a:cubicBezTo>
                      <a:pt x="44" y="151"/>
                      <a:pt x="50" y="155"/>
                      <a:pt x="58" y="155"/>
                    </a:cubicBezTo>
                    <a:cubicBezTo>
                      <a:pt x="65" y="155"/>
                      <a:pt x="72" y="151"/>
                      <a:pt x="76" y="143"/>
                    </a:cubicBezTo>
                    <a:cubicBezTo>
                      <a:pt x="81" y="133"/>
                      <a:pt x="84" y="117"/>
                      <a:pt x="84" y="94"/>
                    </a:cubicBezTo>
                    <a:cubicBezTo>
                      <a:pt x="84" y="70"/>
                      <a:pt x="82" y="54"/>
                      <a:pt x="77" y="45"/>
                    </a:cubicBezTo>
                    <a:cubicBezTo>
                      <a:pt x="72" y="37"/>
                      <a:pt x="66" y="32"/>
                      <a:pt x="5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" name="Freeform 115"/>
              <p:cNvSpPr>
                <a:spLocks noEditPoints="1"/>
              </p:cNvSpPr>
              <p:nvPr/>
            </p:nvSpPr>
            <p:spPr bwMode="auto">
              <a:xfrm>
                <a:off x="9982874" y="4709745"/>
                <a:ext cx="444500" cy="692151"/>
              </a:xfrm>
              <a:custGeom>
                <a:avLst/>
                <a:gdLst>
                  <a:gd name="T0" fmla="*/ 269875 w 280"/>
                  <a:gd name="T1" fmla="*/ 0 h 436"/>
                  <a:gd name="T2" fmla="*/ 387350 w 280"/>
                  <a:gd name="T3" fmla="*/ 0 h 436"/>
                  <a:gd name="T4" fmla="*/ 387350 w 280"/>
                  <a:gd name="T5" fmla="*/ 433388 h 436"/>
                  <a:gd name="T6" fmla="*/ 444500 w 280"/>
                  <a:gd name="T7" fmla="*/ 433388 h 436"/>
                  <a:gd name="T8" fmla="*/ 444500 w 280"/>
                  <a:gd name="T9" fmla="*/ 550863 h 436"/>
                  <a:gd name="T10" fmla="*/ 387350 w 280"/>
                  <a:gd name="T11" fmla="*/ 550863 h 436"/>
                  <a:gd name="T12" fmla="*/ 387350 w 280"/>
                  <a:gd name="T13" fmla="*/ 692151 h 436"/>
                  <a:gd name="T14" fmla="*/ 273050 w 280"/>
                  <a:gd name="T15" fmla="*/ 692151 h 436"/>
                  <a:gd name="T16" fmla="*/ 273050 w 280"/>
                  <a:gd name="T17" fmla="*/ 550863 h 436"/>
                  <a:gd name="T18" fmla="*/ 0 w 280"/>
                  <a:gd name="T19" fmla="*/ 550863 h 436"/>
                  <a:gd name="T20" fmla="*/ 0 w 280"/>
                  <a:gd name="T21" fmla="*/ 433388 h 436"/>
                  <a:gd name="T22" fmla="*/ 269875 w 280"/>
                  <a:gd name="T23" fmla="*/ 0 h 436"/>
                  <a:gd name="T24" fmla="*/ 273050 w 280"/>
                  <a:gd name="T25" fmla="*/ 433388 h 436"/>
                  <a:gd name="T26" fmla="*/ 273050 w 280"/>
                  <a:gd name="T27" fmla="*/ 207963 h 436"/>
                  <a:gd name="T28" fmla="*/ 128588 w 280"/>
                  <a:gd name="T29" fmla="*/ 433388 h 436"/>
                  <a:gd name="T30" fmla="*/ 273050 w 280"/>
                  <a:gd name="T31" fmla="*/ 433388 h 4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80" h="436">
                    <a:moveTo>
                      <a:pt x="170" y="0"/>
                    </a:moveTo>
                    <a:lnTo>
                      <a:pt x="244" y="0"/>
                    </a:lnTo>
                    <a:lnTo>
                      <a:pt x="244" y="273"/>
                    </a:lnTo>
                    <a:lnTo>
                      <a:pt x="280" y="273"/>
                    </a:lnTo>
                    <a:lnTo>
                      <a:pt x="280" y="347"/>
                    </a:lnTo>
                    <a:lnTo>
                      <a:pt x="244" y="347"/>
                    </a:lnTo>
                    <a:lnTo>
                      <a:pt x="244" y="436"/>
                    </a:lnTo>
                    <a:lnTo>
                      <a:pt x="172" y="436"/>
                    </a:lnTo>
                    <a:lnTo>
                      <a:pt x="172" y="347"/>
                    </a:lnTo>
                    <a:lnTo>
                      <a:pt x="0" y="347"/>
                    </a:lnTo>
                    <a:lnTo>
                      <a:pt x="0" y="273"/>
                    </a:lnTo>
                    <a:lnTo>
                      <a:pt x="170" y="0"/>
                    </a:lnTo>
                    <a:close/>
                    <a:moveTo>
                      <a:pt x="172" y="273"/>
                    </a:moveTo>
                    <a:lnTo>
                      <a:pt x="172" y="131"/>
                    </a:lnTo>
                    <a:lnTo>
                      <a:pt x="81" y="273"/>
                    </a:lnTo>
                    <a:lnTo>
                      <a:pt x="172" y="2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8" name="Freeform 119"/>
            <p:cNvSpPr>
              <a:spLocks/>
            </p:cNvSpPr>
            <p:nvPr/>
          </p:nvSpPr>
          <p:spPr bwMode="auto">
            <a:xfrm>
              <a:off x="3963195" y="4946064"/>
              <a:ext cx="384715" cy="1221769"/>
            </a:xfrm>
            <a:custGeom>
              <a:avLst/>
              <a:gdLst>
                <a:gd name="T0" fmla="*/ 0 w 449"/>
                <a:gd name="T1" fmla="*/ 211042 h 1426"/>
                <a:gd name="T2" fmla="*/ 424924 w 449"/>
                <a:gd name="T3" fmla="*/ 0 h 1426"/>
                <a:gd name="T4" fmla="*/ 424924 w 449"/>
                <a:gd name="T5" fmla="*/ 912309 h 1426"/>
                <a:gd name="T6" fmla="*/ 0 w 449"/>
                <a:gd name="T7" fmla="*/ 1349536 h 1426"/>
                <a:gd name="T8" fmla="*/ 0 w 449"/>
                <a:gd name="T9" fmla="*/ 211042 h 14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9" h="1426">
                  <a:moveTo>
                    <a:pt x="0" y="223"/>
                  </a:moveTo>
                  <a:lnTo>
                    <a:pt x="449" y="0"/>
                  </a:lnTo>
                  <a:lnTo>
                    <a:pt x="449" y="964"/>
                  </a:lnTo>
                  <a:lnTo>
                    <a:pt x="0" y="1426"/>
                  </a:lnTo>
                  <a:lnTo>
                    <a:pt x="0" y="223"/>
                  </a:lnTo>
                  <a:close/>
                </a:path>
              </a:pathLst>
            </a:custGeom>
            <a:gradFill rotWithShape="0">
              <a:gsLst>
                <a:gs pos="0">
                  <a:srgbClr val="767D80"/>
                </a:gs>
                <a:gs pos="100000">
                  <a:srgbClr val="5D6366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12"/>
            <p:cNvSpPr>
              <a:spLocks/>
            </p:cNvSpPr>
            <p:nvPr/>
          </p:nvSpPr>
          <p:spPr bwMode="auto">
            <a:xfrm>
              <a:off x="2985614" y="5143565"/>
              <a:ext cx="983638" cy="1016142"/>
            </a:xfrm>
            <a:custGeom>
              <a:avLst/>
              <a:gdLst>
                <a:gd name="T0" fmla="*/ 0 w 1148"/>
                <a:gd name="T1" fmla="*/ 12 h 1186"/>
                <a:gd name="T2" fmla="*/ 1148 w 1148"/>
                <a:gd name="T3" fmla="*/ 1186 h 1186"/>
                <a:gd name="T4" fmla="*/ 1148 w 1148"/>
                <a:gd name="T5" fmla="*/ 0 h 1186"/>
                <a:gd name="T6" fmla="*/ 0 w 1148"/>
                <a:gd name="T7" fmla="*/ 12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8" h="1186">
                  <a:moveTo>
                    <a:pt x="0" y="12"/>
                  </a:moveTo>
                  <a:lnTo>
                    <a:pt x="1148" y="1186"/>
                  </a:lnTo>
                  <a:lnTo>
                    <a:pt x="1148" y="0"/>
                  </a:lnTo>
                  <a:lnTo>
                    <a:pt x="0" y="12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A3ACB0">
                    <a:alpha val="12000"/>
                  </a:srgbClr>
                </a:gs>
                <a:gs pos="0">
                  <a:srgbClr val="5D6366">
                    <a:alpha val="74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grpSp>
          <p:nvGrpSpPr>
            <p:cNvPr id="20" name="组合 23"/>
            <p:cNvGrpSpPr>
              <a:grpSpLocks/>
            </p:cNvGrpSpPr>
            <p:nvPr/>
          </p:nvGrpSpPr>
          <p:grpSpPr bwMode="auto">
            <a:xfrm>
              <a:off x="2100294" y="4168622"/>
              <a:ext cx="1285242" cy="1285171"/>
              <a:chOff x="6003902" y="4554776"/>
              <a:chExt cx="2381250" cy="2381250"/>
            </a:xfrm>
          </p:grpSpPr>
          <p:sp>
            <p:nvSpPr>
              <p:cNvPr id="96" name="Rectangle 5"/>
              <p:cNvSpPr>
                <a:spLocks noChangeArrowheads="1"/>
              </p:cNvSpPr>
              <p:nvPr/>
            </p:nvSpPr>
            <p:spPr bwMode="auto">
              <a:xfrm>
                <a:off x="6003902" y="4555331"/>
                <a:ext cx="2380554" cy="2380685"/>
              </a:xfrm>
              <a:prstGeom prst="rect">
                <a:avLst/>
              </a:prstGeom>
              <a:gradFill flip="none" rotWithShape="1">
                <a:gsLst>
                  <a:gs pos="100000">
                    <a:srgbClr val="A1B1B8"/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 w="6350" cap="rnd">
                <a:solidFill>
                  <a:srgbClr val="FAFE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grpSp>
            <p:nvGrpSpPr>
              <p:cNvPr id="97" name="组合 16"/>
              <p:cNvGrpSpPr>
                <a:grpSpLocks/>
              </p:cNvGrpSpPr>
              <p:nvPr/>
            </p:nvGrpSpPr>
            <p:grpSpPr bwMode="auto">
              <a:xfrm>
                <a:off x="6372201" y="5111988"/>
                <a:ext cx="1644651" cy="1266825"/>
                <a:chOff x="5272088" y="2795588"/>
                <a:chExt cx="1644651" cy="1266825"/>
              </a:xfrm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5272088" y="2795588"/>
                  <a:ext cx="784225" cy="1266825"/>
                </a:xfrm>
                <a:custGeom>
                  <a:avLst/>
                  <a:gdLst>
                    <a:gd name="T0" fmla="*/ 388342 w 208"/>
                    <a:gd name="T1" fmla="*/ 0 h 335"/>
                    <a:gd name="T2" fmla="*/ 599480 w 208"/>
                    <a:gd name="T3" fmla="*/ 64287 h 335"/>
                    <a:gd name="T4" fmla="*/ 735211 w 208"/>
                    <a:gd name="T5" fmla="*/ 260928 h 335"/>
                    <a:gd name="T6" fmla="*/ 784225 w 208"/>
                    <a:gd name="T7" fmla="*/ 635303 h 335"/>
                    <a:gd name="T8" fmla="*/ 735211 w 208"/>
                    <a:gd name="T9" fmla="*/ 1009678 h 335"/>
                    <a:gd name="T10" fmla="*/ 603250 w 208"/>
                    <a:gd name="T11" fmla="*/ 1202538 h 335"/>
                    <a:gd name="T12" fmla="*/ 392113 w 208"/>
                    <a:gd name="T13" fmla="*/ 1266825 h 335"/>
                    <a:gd name="T14" fmla="*/ 180975 w 208"/>
                    <a:gd name="T15" fmla="*/ 1202538 h 335"/>
                    <a:gd name="T16" fmla="*/ 49014 w 208"/>
                    <a:gd name="T17" fmla="*/ 1013460 h 335"/>
                    <a:gd name="T18" fmla="*/ 0 w 208"/>
                    <a:gd name="T19" fmla="*/ 646648 h 335"/>
                    <a:gd name="T20" fmla="*/ 94258 w 208"/>
                    <a:gd name="T21" fmla="*/ 162607 h 335"/>
                    <a:gd name="T22" fmla="*/ 388342 w 208"/>
                    <a:gd name="T23" fmla="*/ 0 h 335"/>
                    <a:gd name="T24" fmla="*/ 392113 w 208"/>
                    <a:gd name="T25" fmla="*/ 219331 h 335"/>
                    <a:gd name="T26" fmla="*/ 297855 w 208"/>
                    <a:gd name="T27" fmla="*/ 257147 h 335"/>
                    <a:gd name="T28" fmla="*/ 233759 w 208"/>
                    <a:gd name="T29" fmla="*/ 381938 h 335"/>
                    <a:gd name="T30" fmla="*/ 211138 w 208"/>
                    <a:gd name="T31" fmla="*/ 650430 h 335"/>
                    <a:gd name="T32" fmla="*/ 260152 w 208"/>
                    <a:gd name="T33" fmla="*/ 968081 h 335"/>
                    <a:gd name="T34" fmla="*/ 392113 w 208"/>
                    <a:gd name="T35" fmla="*/ 1055057 h 335"/>
                    <a:gd name="T36" fmla="*/ 516533 w 208"/>
                    <a:gd name="T37" fmla="*/ 971863 h 335"/>
                    <a:gd name="T38" fmla="*/ 569317 w 208"/>
                    <a:gd name="T39" fmla="*/ 635303 h 335"/>
                    <a:gd name="T40" fmla="*/ 520303 w 208"/>
                    <a:gd name="T41" fmla="*/ 310089 h 335"/>
                    <a:gd name="T42" fmla="*/ 392113 w 208"/>
                    <a:gd name="T43" fmla="*/ 219331 h 335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208" h="335">
                      <a:moveTo>
                        <a:pt x="103" y="0"/>
                      </a:moveTo>
                      <a:cubicBezTo>
                        <a:pt x="125" y="0"/>
                        <a:pt x="143" y="6"/>
                        <a:pt x="159" y="17"/>
                      </a:cubicBezTo>
                      <a:cubicBezTo>
                        <a:pt x="174" y="29"/>
                        <a:pt x="187" y="46"/>
                        <a:pt x="195" y="69"/>
                      </a:cubicBezTo>
                      <a:cubicBezTo>
                        <a:pt x="204" y="93"/>
                        <a:pt x="208" y="126"/>
                        <a:pt x="208" y="168"/>
                      </a:cubicBezTo>
                      <a:cubicBezTo>
                        <a:pt x="208" y="210"/>
                        <a:pt x="204" y="243"/>
                        <a:pt x="195" y="267"/>
                      </a:cubicBezTo>
                      <a:cubicBezTo>
                        <a:pt x="186" y="290"/>
                        <a:pt x="175" y="307"/>
                        <a:pt x="160" y="318"/>
                      </a:cubicBezTo>
                      <a:cubicBezTo>
                        <a:pt x="145" y="330"/>
                        <a:pt x="127" y="335"/>
                        <a:pt x="104" y="335"/>
                      </a:cubicBezTo>
                      <a:cubicBezTo>
                        <a:pt x="82" y="335"/>
                        <a:pt x="63" y="330"/>
                        <a:pt x="48" y="318"/>
                      </a:cubicBezTo>
                      <a:cubicBezTo>
                        <a:pt x="33" y="307"/>
                        <a:pt x="21" y="290"/>
                        <a:pt x="13" y="268"/>
                      </a:cubicBezTo>
                      <a:cubicBezTo>
                        <a:pt x="4" y="245"/>
                        <a:pt x="0" y="213"/>
                        <a:pt x="0" y="171"/>
                      </a:cubicBezTo>
                      <a:cubicBezTo>
                        <a:pt x="0" y="112"/>
                        <a:pt x="8" y="70"/>
                        <a:pt x="25" y="43"/>
                      </a:cubicBezTo>
                      <a:cubicBezTo>
                        <a:pt x="44" y="14"/>
                        <a:pt x="70" y="0"/>
                        <a:pt x="103" y="0"/>
                      </a:cubicBezTo>
                      <a:close/>
                      <a:moveTo>
                        <a:pt x="104" y="58"/>
                      </a:moveTo>
                      <a:cubicBezTo>
                        <a:pt x="95" y="58"/>
                        <a:pt x="86" y="61"/>
                        <a:pt x="79" y="68"/>
                      </a:cubicBezTo>
                      <a:cubicBezTo>
                        <a:pt x="71" y="74"/>
                        <a:pt x="66" y="85"/>
                        <a:pt x="62" y="101"/>
                      </a:cubicBezTo>
                      <a:cubicBezTo>
                        <a:pt x="58" y="118"/>
                        <a:pt x="56" y="141"/>
                        <a:pt x="56" y="172"/>
                      </a:cubicBezTo>
                      <a:cubicBezTo>
                        <a:pt x="56" y="212"/>
                        <a:pt x="61" y="240"/>
                        <a:pt x="69" y="256"/>
                      </a:cubicBezTo>
                      <a:cubicBezTo>
                        <a:pt x="78" y="271"/>
                        <a:pt x="90" y="279"/>
                        <a:pt x="104" y="279"/>
                      </a:cubicBezTo>
                      <a:cubicBezTo>
                        <a:pt x="118" y="279"/>
                        <a:pt x="129" y="271"/>
                        <a:pt x="137" y="257"/>
                      </a:cubicBezTo>
                      <a:cubicBezTo>
                        <a:pt x="147" y="239"/>
                        <a:pt x="151" y="210"/>
                        <a:pt x="151" y="168"/>
                      </a:cubicBezTo>
                      <a:cubicBezTo>
                        <a:pt x="151" y="126"/>
                        <a:pt x="147" y="97"/>
                        <a:pt x="138" y="82"/>
                      </a:cubicBezTo>
                      <a:cubicBezTo>
                        <a:pt x="130" y="66"/>
                        <a:pt x="118" y="58"/>
                        <a:pt x="104" y="58"/>
                      </a:cubicBez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/>
                </p:cNvSpPr>
                <p:nvPr/>
              </p:nvSpPr>
              <p:spPr bwMode="auto">
                <a:xfrm>
                  <a:off x="6146801" y="2795588"/>
                  <a:ext cx="769938" cy="1266825"/>
                </a:xfrm>
                <a:custGeom>
                  <a:avLst/>
                  <a:gdLst>
                    <a:gd name="T0" fmla="*/ 249098 w 204"/>
                    <a:gd name="T1" fmla="*/ 328996 h 335"/>
                    <a:gd name="T2" fmla="*/ 45290 w 204"/>
                    <a:gd name="T3" fmla="*/ 328996 h 335"/>
                    <a:gd name="T4" fmla="*/ 132097 w 204"/>
                    <a:gd name="T5" fmla="*/ 113447 h 335"/>
                    <a:gd name="T6" fmla="*/ 388743 w 204"/>
                    <a:gd name="T7" fmla="*/ 0 h 335"/>
                    <a:gd name="T8" fmla="*/ 618970 w 204"/>
                    <a:gd name="T9" fmla="*/ 94539 h 335"/>
                    <a:gd name="T10" fmla="*/ 713325 w 204"/>
                    <a:gd name="T11" fmla="*/ 317652 h 335"/>
                    <a:gd name="T12" fmla="*/ 671809 w 204"/>
                    <a:gd name="T13" fmla="*/ 465133 h 335"/>
                    <a:gd name="T14" fmla="*/ 554808 w 204"/>
                    <a:gd name="T15" fmla="*/ 571017 h 335"/>
                    <a:gd name="T16" fmla="*/ 713325 w 204"/>
                    <a:gd name="T17" fmla="*/ 688245 h 335"/>
                    <a:gd name="T18" fmla="*/ 769938 w 204"/>
                    <a:gd name="T19" fmla="*/ 877324 h 335"/>
                    <a:gd name="T20" fmla="*/ 660486 w 204"/>
                    <a:gd name="T21" fmla="*/ 1153378 h 335"/>
                    <a:gd name="T22" fmla="*/ 377421 w 204"/>
                    <a:gd name="T23" fmla="*/ 1266825 h 335"/>
                    <a:gd name="T24" fmla="*/ 113226 w 204"/>
                    <a:gd name="T25" fmla="*/ 1160941 h 335"/>
                    <a:gd name="T26" fmla="*/ 0 w 204"/>
                    <a:gd name="T27" fmla="*/ 873542 h 335"/>
                    <a:gd name="T28" fmla="*/ 211356 w 204"/>
                    <a:gd name="T29" fmla="*/ 873542 h 335"/>
                    <a:gd name="T30" fmla="*/ 271743 w 204"/>
                    <a:gd name="T31" fmla="*/ 1009678 h 335"/>
                    <a:gd name="T32" fmla="*/ 388743 w 204"/>
                    <a:gd name="T33" fmla="*/ 1055057 h 335"/>
                    <a:gd name="T34" fmla="*/ 513292 w 204"/>
                    <a:gd name="T35" fmla="*/ 1005897 h 335"/>
                    <a:gd name="T36" fmla="*/ 562357 w 204"/>
                    <a:gd name="T37" fmla="*/ 877324 h 335"/>
                    <a:gd name="T38" fmla="*/ 494421 w 204"/>
                    <a:gd name="T39" fmla="*/ 741187 h 335"/>
                    <a:gd name="T40" fmla="*/ 305711 w 204"/>
                    <a:gd name="T41" fmla="*/ 680682 h 335"/>
                    <a:gd name="T42" fmla="*/ 305711 w 204"/>
                    <a:gd name="T43" fmla="*/ 484041 h 335"/>
                    <a:gd name="T44" fmla="*/ 418937 w 204"/>
                    <a:gd name="T45" fmla="*/ 457570 h 335"/>
                    <a:gd name="T46" fmla="*/ 475550 w 204"/>
                    <a:gd name="T47" fmla="*/ 404628 h 335"/>
                    <a:gd name="T48" fmla="*/ 498195 w 204"/>
                    <a:gd name="T49" fmla="*/ 332778 h 335"/>
                    <a:gd name="T50" fmla="*/ 468002 w 204"/>
                    <a:gd name="T51" fmla="*/ 253365 h 335"/>
                    <a:gd name="T52" fmla="*/ 381195 w 204"/>
                    <a:gd name="T53" fmla="*/ 219331 h 335"/>
                    <a:gd name="T54" fmla="*/ 298162 w 204"/>
                    <a:gd name="T55" fmla="*/ 249583 h 335"/>
                    <a:gd name="T56" fmla="*/ 249098 w 204"/>
                    <a:gd name="T57" fmla="*/ 328996 h 335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204" h="335">
                      <a:moveTo>
                        <a:pt x="66" y="87"/>
                      </a:moveTo>
                      <a:cubicBezTo>
                        <a:pt x="12" y="87"/>
                        <a:pt x="12" y="87"/>
                        <a:pt x="12" y="87"/>
                      </a:cubicBezTo>
                      <a:cubicBezTo>
                        <a:pt x="14" y="63"/>
                        <a:pt x="22" y="44"/>
                        <a:pt x="35" y="30"/>
                      </a:cubicBezTo>
                      <a:cubicBezTo>
                        <a:pt x="53" y="10"/>
                        <a:pt x="76" y="0"/>
                        <a:pt x="103" y="0"/>
                      </a:cubicBezTo>
                      <a:cubicBezTo>
                        <a:pt x="127" y="0"/>
                        <a:pt x="148" y="8"/>
                        <a:pt x="164" y="25"/>
                      </a:cubicBezTo>
                      <a:cubicBezTo>
                        <a:pt x="181" y="42"/>
                        <a:pt x="189" y="61"/>
                        <a:pt x="189" y="84"/>
                      </a:cubicBezTo>
                      <a:cubicBezTo>
                        <a:pt x="189" y="98"/>
                        <a:pt x="185" y="111"/>
                        <a:pt x="178" y="123"/>
                      </a:cubicBezTo>
                      <a:cubicBezTo>
                        <a:pt x="171" y="135"/>
                        <a:pt x="161" y="144"/>
                        <a:pt x="147" y="151"/>
                      </a:cubicBezTo>
                      <a:cubicBezTo>
                        <a:pt x="165" y="157"/>
                        <a:pt x="179" y="167"/>
                        <a:pt x="189" y="182"/>
                      </a:cubicBezTo>
                      <a:cubicBezTo>
                        <a:pt x="199" y="196"/>
                        <a:pt x="204" y="213"/>
                        <a:pt x="204" y="232"/>
                      </a:cubicBezTo>
                      <a:cubicBezTo>
                        <a:pt x="204" y="261"/>
                        <a:pt x="195" y="285"/>
                        <a:pt x="175" y="305"/>
                      </a:cubicBezTo>
                      <a:cubicBezTo>
                        <a:pt x="155" y="325"/>
                        <a:pt x="130" y="335"/>
                        <a:pt x="100" y="335"/>
                      </a:cubicBezTo>
                      <a:cubicBezTo>
                        <a:pt x="71" y="335"/>
                        <a:pt x="48" y="326"/>
                        <a:pt x="30" y="307"/>
                      </a:cubicBezTo>
                      <a:cubicBezTo>
                        <a:pt x="11" y="288"/>
                        <a:pt x="1" y="263"/>
                        <a:pt x="0" y="231"/>
                      </a:cubicBezTo>
                      <a:cubicBezTo>
                        <a:pt x="56" y="231"/>
                        <a:pt x="56" y="231"/>
                        <a:pt x="56" y="231"/>
                      </a:cubicBezTo>
                      <a:cubicBezTo>
                        <a:pt x="58" y="247"/>
                        <a:pt x="63" y="259"/>
                        <a:pt x="72" y="267"/>
                      </a:cubicBezTo>
                      <a:cubicBezTo>
                        <a:pt x="80" y="275"/>
                        <a:pt x="90" y="279"/>
                        <a:pt x="103" y="279"/>
                      </a:cubicBezTo>
                      <a:cubicBezTo>
                        <a:pt x="116" y="279"/>
                        <a:pt x="127" y="275"/>
                        <a:pt x="136" y="266"/>
                      </a:cubicBezTo>
                      <a:cubicBezTo>
                        <a:pt x="144" y="257"/>
                        <a:pt x="149" y="245"/>
                        <a:pt x="149" y="232"/>
                      </a:cubicBezTo>
                      <a:cubicBezTo>
                        <a:pt x="149" y="218"/>
                        <a:pt x="143" y="206"/>
                        <a:pt x="131" y="196"/>
                      </a:cubicBezTo>
                      <a:cubicBezTo>
                        <a:pt x="119" y="186"/>
                        <a:pt x="103" y="181"/>
                        <a:pt x="81" y="180"/>
                      </a:cubicBezTo>
                      <a:cubicBezTo>
                        <a:pt x="81" y="128"/>
                        <a:pt x="81" y="128"/>
                        <a:pt x="81" y="128"/>
                      </a:cubicBezTo>
                      <a:cubicBezTo>
                        <a:pt x="94" y="127"/>
                        <a:pt x="104" y="125"/>
                        <a:pt x="111" y="121"/>
                      </a:cubicBezTo>
                      <a:cubicBezTo>
                        <a:pt x="118" y="118"/>
                        <a:pt x="123" y="113"/>
                        <a:pt x="126" y="107"/>
                      </a:cubicBezTo>
                      <a:cubicBezTo>
                        <a:pt x="130" y="101"/>
                        <a:pt x="132" y="95"/>
                        <a:pt x="132" y="88"/>
                      </a:cubicBezTo>
                      <a:cubicBezTo>
                        <a:pt x="132" y="80"/>
                        <a:pt x="129" y="73"/>
                        <a:pt x="124" y="67"/>
                      </a:cubicBezTo>
                      <a:cubicBezTo>
                        <a:pt x="118" y="61"/>
                        <a:pt x="110" y="58"/>
                        <a:pt x="101" y="58"/>
                      </a:cubicBezTo>
                      <a:cubicBezTo>
                        <a:pt x="93" y="58"/>
                        <a:pt x="86" y="61"/>
                        <a:pt x="79" y="66"/>
                      </a:cubicBezTo>
                      <a:cubicBezTo>
                        <a:pt x="73" y="71"/>
                        <a:pt x="68" y="78"/>
                        <a:pt x="66" y="87"/>
                      </a:cubicBez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3388510" y="4128435"/>
              <a:ext cx="959646" cy="1325440"/>
            </a:xfrm>
            <a:custGeom>
              <a:avLst/>
              <a:gdLst>
                <a:gd name="T0" fmla="*/ 0 w 1120"/>
                <a:gd name="T1" fmla="*/ 1464048 h 1547"/>
                <a:gd name="T2" fmla="*/ 1059943 w 1120"/>
                <a:gd name="T3" fmla="*/ 912309 h 1547"/>
                <a:gd name="T4" fmla="*/ 1059943 w 1120"/>
                <a:gd name="T5" fmla="*/ 0 h 1547"/>
                <a:gd name="T6" fmla="*/ 0 w 1120"/>
                <a:gd name="T7" fmla="*/ 45426 h 1547"/>
                <a:gd name="T8" fmla="*/ 0 w 1120"/>
                <a:gd name="T9" fmla="*/ 1464048 h 15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20" h="1547">
                  <a:moveTo>
                    <a:pt x="0" y="1547"/>
                  </a:moveTo>
                  <a:lnTo>
                    <a:pt x="1120" y="964"/>
                  </a:lnTo>
                  <a:lnTo>
                    <a:pt x="1120" y="0"/>
                  </a:lnTo>
                  <a:lnTo>
                    <a:pt x="0" y="48"/>
                  </a:lnTo>
                  <a:lnTo>
                    <a:pt x="0" y="1547"/>
                  </a:lnTo>
                  <a:close/>
                </a:path>
              </a:pathLst>
            </a:custGeom>
            <a:gradFill rotWithShape="0">
              <a:gsLst>
                <a:gs pos="0">
                  <a:srgbClr val="97A0A3"/>
                </a:gs>
                <a:gs pos="100000">
                  <a:srgbClr val="5D6366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149"/>
            <p:cNvSpPr>
              <a:spLocks/>
            </p:cNvSpPr>
            <p:nvPr/>
          </p:nvSpPr>
          <p:spPr bwMode="auto">
            <a:xfrm>
              <a:off x="4329476" y="2488972"/>
              <a:ext cx="3744336" cy="15422"/>
            </a:xfrm>
            <a:custGeom>
              <a:avLst/>
              <a:gdLst>
                <a:gd name="T0" fmla="*/ 0 w 1847"/>
                <a:gd name="T1" fmla="*/ 10221 h 5"/>
                <a:gd name="T2" fmla="*/ 647109 w 1847"/>
                <a:gd name="T3" fmla="*/ 3407 h 5"/>
                <a:gd name="T4" fmla="*/ 2068956 w 1847"/>
                <a:gd name="T5" fmla="*/ 0 h 5"/>
                <a:gd name="T6" fmla="*/ 3490804 w 1847"/>
                <a:gd name="T7" fmla="*/ 3407 h 5"/>
                <a:gd name="T8" fmla="*/ 4135673 w 1847"/>
                <a:gd name="T9" fmla="*/ 10221 h 5"/>
                <a:gd name="T10" fmla="*/ 3490804 w 1847"/>
                <a:gd name="T11" fmla="*/ 13628 h 5"/>
                <a:gd name="T12" fmla="*/ 2068956 w 1847"/>
                <a:gd name="T13" fmla="*/ 17035 h 5"/>
                <a:gd name="T14" fmla="*/ 647109 w 1847"/>
                <a:gd name="T15" fmla="*/ 13628 h 5"/>
                <a:gd name="T16" fmla="*/ 0 w 1847"/>
                <a:gd name="T17" fmla="*/ 10221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47" h="5">
                  <a:moveTo>
                    <a:pt x="0" y="3"/>
                  </a:moveTo>
                  <a:cubicBezTo>
                    <a:pt x="0" y="3"/>
                    <a:pt x="116" y="2"/>
                    <a:pt x="289" y="1"/>
                  </a:cubicBezTo>
                  <a:cubicBezTo>
                    <a:pt x="462" y="1"/>
                    <a:pt x="693" y="0"/>
                    <a:pt x="924" y="0"/>
                  </a:cubicBezTo>
                  <a:cubicBezTo>
                    <a:pt x="1155" y="0"/>
                    <a:pt x="1385" y="1"/>
                    <a:pt x="1559" y="1"/>
                  </a:cubicBezTo>
                  <a:cubicBezTo>
                    <a:pt x="1732" y="2"/>
                    <a:pt x="1847" y="3"/>
                    <a:pt x="1847" y="3"/>
                  </a:cubicBezTo>
                  <a:cubicBezTo>
                    <a:pt x="1847" y="3"/>
                    <a:pt x="1732" y="3"/>
                    <a:pt x="1559" y="4"/>
                  </a:cubicBezTo>
                  <a:cubicBezTo>
                    <a:pt x="1385" y="4"/>
                    <a:pt x="1155" y="5"/>
                    <a:pt x="924" y="5"/>
                  </a:cubicBezTo>
                  <a:cubicBezTo>
                    <a:pt x="693" y="5"/>
                    <a:pt x="462" y="4"/>
                    <a:pt x="289" y="4"/>
                  </a:cubicBezTo>
                  <a:cubicBezTo>
                    <a:pt x="116" y="3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386"/>
            <p:cNvSpPr>
              <a:spLocks/>
            </p:cNvSpPr>
            <p:nvPr/>
          </p:nvSpPr>
          <p:spPr bwMode="auto">
            <a:xfrm>
              <a:off x="4675425" y="2654924"/>
              <a:ext cx="3098288" cy="533774"/>
            </a:xfrm>
            <a:custGeom>
              <a:avLst/>
              <a:gdLst>
                <a:gd name="T0" fmla="*/ 3422104 w 3616"/>
                <a:gd name="T1" fmla="*/ 589594 h 623"/>
                <a:gd name="T2" fmla="*/ 1142279 w 3616"/>
                <a:gd name="T3" fmla="*/ 589594 h 623"/>
                <a:gd name="T4" fmla="*/ 916094 w 3616"/>
                <a:gd name="T5" fmla="*/ 0 h 623"/>
                <a:gd name="T6" fmla="*/ 0 w 3616"/>
                <a:gd name="T7" fmla="*/ 0 h 6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616" h="623">
                  <a:moveTo>
                    <a:pt x="3616" y="623"/>
                  </a:moveTo>
                  <a:lnTo>
                    <a:pt x="1207" y="623"/>
                  </a:lnTo>
                  <a:lnTo>
                    <a:pt x="968" y="0"/>
                  </a:lnTo>
                  <a:lnTo>
                    <a:pt x="0" y="0"/>
                  </a:lnTo>
                </a:path>
              </a:pathLst>
            </a:custGeom>
            <a:noFill/>
            <a:ln w="3175" cap="rnd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Freeform 390"/>
            <p:cNvSpPr>
              <a:spLocks/>
            </p:cNvSpPr>
            <p:nvPr/>
          </p:nvSpPr>
          <p:spPr bwMode="auto">
            <a:xfrm>
              <a:off x="4325352" y="3289268"/>
              <a:ext cx="3744336" cy="15422"/>
            </a:xfrm>
            <a:custGeom>
              <a:avLst/>
              <a:gdLst>
                <a:gd name="T0" fmla="*/ 0 w 1847"/>
                <a:gd name="T1" fmla="*/ 6814 h 5"/>
                <a:gd name="T2" fmla="*/ 644869 w 1847"/>
                <a:gd name="T3" fmla="*/ 3407 h 5"/>
                <a:gd name="T4" fmla="*/ 2066717 w 1847"/>
                <a:gd name="T5" fmla="*/ 0 h 5"/>
                <a:gd name="T6" fmla="*/ 3488564 w 1847"/>
                <a:gd name="T7" fmla="*/ 3407 h 5"/>
                <a:gd name="T8" fmla="*/ 4135673 w 1847"/>
                <a:gd name="T9" fmla="*/ 6814 h 5"/>
                <a:gd name="T10" fmla="*/ 3488564 w 1847"/>
                <a:gd name="T11" fmla="*/ 13628 h 5"/>
                <a:gd name="T12" fmla="*/ 2066717 w 1847"/>
                <a:gd name="T13" fmla="*/ 17035 h 5"/>
                <a:gd name="T14" fmla="*/ 644869 w 1847"/>
                <a:gd name="T15" fmla="*/ 13628 h 5"/>
                <a:gd name="T16" fmla="*/ 0 w 1847"/>
                <a:gd name="T17" fmla="*/ 6814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47" h="5">
                  <a:moveTo>
                    <a:pt x="0" y="2"/>
                  </a:moveTo>
                  <a:cubicBezTo>
                    <a:pt x="0" y="2"/>
                    <a:pt x="115" y="2"/>
                    <a:pt x="288" y="1"/>
                  </a:cubicBezTo>
                  <a:cubicBezTo>
                    <a:pt x="461" y="1"/>
                    <a:pt x="692" y="0"/>
                    <a:pt x="923" y="0"/>
                  </a:cubicBezTo>
                  <a:cubicBezTo>
                    <a:pt x="1154" y="0"/>
                    <a:pt x="1385" y="1"/>
                    <a:pt x="1558" y="1"/>
                  </a:cubicBezTo>
                  <a:cubicBezTo>
                    <a:pt x="1731" y="2"/>
                    <a:pt x="1847" y="2"/>
                    <a:pt x="1847" y="2"/>
                  </a:cubicBezTo>
                  <a:cubicBezTo>
                    <a:pt x="1847" y="2"/>
                    <a:pt x="1731" y="3"/>
                    <a:pt x="1558" y="4"/>
                  </a:cubicBezTo>
                  <a:cubicBezTo>
                    <a:pt x="1385" y="4"/>
                    <a:pt x="1154" y="5"/>
                    <a:pt x="923" y="5"/>
                  </a:cubicBezTo>
                  <a:cubicBezTo>
                    <a:pt x="692" y="5"/>
                    <a:pt x="461" y="4"/>
                    <a:pt x="288" y="4"/>
                  </a:cubicBezTo>
                  <a:cubicBezTo>
                    <a:pt x="115" y="3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C7C7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矩形 1266"/>
            <p:cNvSpPr/>
            <p:nvPr/>
          </p:nvSpPr>
          <p:spPr bwMode="auto">
            <a:xfrm>
              <a:off x="4357548" y="3265177"/>
              <a:ext cx="3717038" cy="99000"/>
            </a:xfrm>
            <a:prstGeom prst="rect">
              <a:avLst/>
            </a:prstGeom>
            <a:gradFill flip="none" rotWithShape="1">
              <a:gsLst>
                <a:gs pos="100000">
                  <a:srgbClr val="949FA3">
                    <a:alpha val="67000"/>
                  </a:srgbClr>
                </a:gs>
                <a:gs pos="0">
                  <a:srgbClr val="B1BDC1">
                    <a:alpha val="49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26" name="直接连接符 1268"/>
            <p:cNvCxnSpPr/>
            <p:nvPr/>
          </p:nvCxnSpPr>
          <p:spPr bwMode="auto">
            <a:xfrm flipH="1" flipV="1">
              <a:off x="4352403" y="3283600"/>
              <a:ext cx="3716627" cy="7187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reeform 386"/>
            <p:cNvSpPr>
              <a:spLocks/>
            </p:cNvSpPr>
            <p:nvPr/>
          </p:nvSpPr>
          <p:spPr bwMode="auto">
            <a:xfrm>
              <a:off x="4675425" y="3440316"/>
              <a:ext cx="3098288" cy="533774"/>
            </a:xfrm>
            <a:custGeom>
              <a:avLst/>
              <a:gdLst>
                <a:gd name="T0" fmla="*/ 3422104 w 3616"/>
                <a:gd name="T1" fmla="*/ 589594 h 623"/>
                <a:gd name="T2" fmla="*/ 1142279 w 3616"/>
                <a:gd name="T3" fmla="*/ 589594 h 623"/>
                <a:gd name="T4" fmla="*/ 916094 w 3616"/>
                <a:gd name="T5" fmla="*/ 0 h 623"/>
                <a:gd name="T6" fmla="*/ 0 w 3616"/>
                <a:gd name="T7" fmla="*/ 0 h 6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616" h="623">
                  <a:moveTo>
                    <a:pt x="3616" y="623"/>
                  </a:moveTo>
                  <a:lnTo>
                    <a:pt x="1207" y="623"/>
                  </a:lnTo>
                  <a:lnTo>
                    <a:pt x="968" y="0"/>
                  </a:lnTo>
                  <a:lnTo>
                    <a:pt x="0" y="0"/>
                  </a:lnTo>
                </a:path>
              </a:pathLst>
            </a:custGeom>
            <a:noFill/>
            <a:ln w="3175" cap="rnd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矩形 675"/>
            <p:cNvSpPr/>
            <p:nvPr/>
          </p:nvSpPr>
          <p:spPr bwMode="auto">
            <a:xfrm>
              <a:off x="4357548" y="4074994"/>
              <a:ext cx="3717038" cy="99000"/>
            </a:xfrm>
            <a:prstGeom prst="rect">
              <a:avLst/>
            </a:prstGeom>
            <a:gradFill flip="none" rotWithShape="1">
              <a:gsLst>
                <a:gs pos="100000">
                  <a:srgbClr val="949FA3">
                    <a:alpha val="67000"/>
                  </a:srgbClr>
                </a:gs>
                <a:gs pos="0">
                  <a:srgbClr val="B1BDC1">
                    <a:alpha val="49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29" name="直接连接符 676"/>
            <p:cNvCxnSpPr/>
            <p:nvPr/>
          </p:nvCxnSpPr>
          <p:spPr bwMode="auto">
            <a:xfrm flipH="1" flipV="1">
              <a:off x="4352403" y="4094186"/>
              <a:ext cx="3716627" cy="5749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386"/>
            <p:cNvSpPr>
              <a:spLocks/>
            </p:cNvSpPr>
            <p:nvPr/>
          </p:nvSpPr>
          <p:spPr bwMode="auto">
            <a:xfrm>
              <a:off x="4675425" y="4348958"/>
              <a:ext cx="3098288" cy="533774"/>
            </a:xfrm>
            <a:custGeom>
              <a:avLst/>
              <a:gdLst>
                <a:gd name="T0" fmla="*/ 3422104 w 3616"/>
                <a:gd name="T1" fmla="*/ 589594 h 623"/>
                <a:gd name="T2" fmla="*/ 1142279 w 3616"/>
                <a:gd name="T3" fmla="*/ 589594 h 623"/>
                <a:gd name="T4" fmla="*/ 916094 w 3616"/>
                <a:gd name="T5" fmla="*/ 0 h 623"/>
                <a:gd name="T6" fmla="*/ 0 w 3616"/>
                <a:gd name="T7" fmla="*/ 0 h 6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616" h="623">
                  <a:moveTo>
                    <a:pt x="3616" y="623"/>
                  </a:moveTo>
                  <a:lnTo>
                    <a:pt x="1207" y="623"/>
                  </a:lnTo>
                  <a:lnTo>
                    <a:pt x="968" y="0"/>
                  </a:lnTo>
                  <a:lnTo>
                    <a:pt x="0" y="0"/>
                  </a:lnTo>
                </a:path>
              </a:pathLst>
            </a:custGeom>
            <a:noFill/>
            <a:ln w="3175" cap="rnd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矩形 912"/>
            <p:cNvSpPr/>
            <p:nvPr/>
          </p:nvSpPr>
          <p:spPr bwMode="auto">
            <a:xfrm>
              <a:off x="4357548" y="4959211"/>
              <a:ext cx="3717038" cy="99000"/>
            </a:xfrm>
            <a:prstGeom prst="rect">
              <a:avLst/>
            </a:prstGeom>
            <a:gradFill flip="none" rotWithShape="1">
              <a:gsLst>
                <a:gs pos="100000">
                  <a:srgbClr val="949FA3">
                    <a:alpha val="67000"/>
                  </a:srgbClr>
                </a:gs>
                <a:gs pos="0">
                  <a:srgbClr val="B1BDC1">
                    <a:alpha val="49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32" name="直接连接符 913"/>
            <p:cNvCxnSpPr/>
            <p:nvPr/>
          </p:nvCxnSpPr>
          <p:spPr bwMode="auto">
            <a:xfrm flipH="1" flipV="1">
              <a:off x="4352403" y="4978072"/>
              <a:ext cx="3716627" cy="5749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Freeform 386"/>
            <p:cNvSpPr>
              <a:spLocks/>
            </p:cNvSpPr>
            <p:nvPr/>
          </p:nvSpPr>
          <p:spPr bwMode="auto">
            <a:xfrm>
              <a:off x="4675425" y="5146886"/>
              <a:ext cx="3098288" cy="533774"/>
            </a:xfrm>
            <a:custGeom>
              <a:avLst/>
              <a:gdLst>
                <a:gd name="T0" fmla="*/ 3422104 w 3616"/>
                <a:gd name="T1" fmla="*/ 589594 h 623"/>
                <a:gd name="T2" fmla="*/ 1142279 w 3616"/>
                <a:gd name="T3" fmla="*/ 589594 h 623"/>
                <a:gd name="T4" fmla="*/ 916094 w 3616"/>
                <a:gd name="T5" fmla="*/ 0 h 623"/>
                <a:gd name="T6" fmla="*/ 0 w 3616"/>
                <a:gd name="T7" fmla="*/ 0 h 6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616" h="623">
                  <a:moveTo>
                    <a:pt x="3616" y="623"/>
                  </a:moveTo>
                  <a:lnTo>
                    <a:pt x="1207" y="623"/>
                  </a:lnTo>
                  <a:lnTo>
                    <a:pt x="968" y="0"/>
                  </a:lnTo>
                  <a:lnTo>
                    <a:pt x="0" y="0"/>
                  </a:lnTo>
                </a:path>
              </a:pathLst>
            </a:custGeom>
            <a:noFill/>
            <a:ln w="3175" cap="rnd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Rectangle 412"/>
            <p:cNvSpPr>
              <a:spLocks noChangeArrowheads="1"/>
            </p:cNvSpPr>
            <p:nvPr/>
          </p:nvSpPr>
          <p:spPr bwMode="auto">
            <a:xfrm>
              <a:off x="8596813" y="1783727"/>
              <a:ext cx="1284385" cy="1286028"/>
            </a:xfrm>
            <a:prstGeom prst="rect">
              <a:avLst/>
            </a:prstGeom>
            <a:gradFill flip="none" rotWithShape="1">
              <a:gsLst>
                <a:gs pos="100000">
                  <a:srgbClr val="A1B1B8"/>
                </a:gs>
                <a:gs pos="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  <a:ln w="6350" cap="rnd">
              <a:solidFill>
                <a:srgbClr val="FAFE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5" name="Freeform 416"/>
            <p:cNvSpPr>
              <a:spLocks/>
            </p:cNvSpPr>
            <p:nvPr/>
          </p:nvSpPr>
          <p:spPr bwMode="auto">
            <a:xfrm>
              <a:off x="8095263" y="1783727"/>
              <a:ext cx="507242" cy="1509647"/>
            </a:xfrm>
            <a:custGeom>
              <a:avLst/>
              <a:gdLst>
                <a:gd name="T0" fmla="*/ 560256 w 592"/>
                <a:gd name="T1" fmla="*/ 0 h 1762"/>
                <a:gd name="T2" fmla="*/ 0 w 592"/>
                <a:gd name="T3" fmla="*/ 767513 h 1762"/>
                <a:gd name="T4" fmla="*/ 0 w 592"/>
                <a:gd name="T5" fmla="*/ 1667518 h 1762"/>
                <a:gd name="T6" fmla="*/ 560256 w 592"/>
                <a:gd name="T7" fmla="*/ 1418621 h 1762"/>
                <a:gd name="T8" fmla="*/ 560256 w 592"/>
                <a:gd name="T9" fmla="*/ 0 h 17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2" h="1762">
                  <a:moveTo>
                    <a:pt x="592" y="0"/>
                  </a:moveTo>
                  <a:lnTo>
                    <a:pt x="0" y="811"/>
                  </a:lnTo>
                  <a:lnTo>
                    <a:pt x="0" y="1762"/>
                  </a:lnTo>
                  <a:lnTo>
                    <a:pt x="592" y="1499"/>
                  </a:lnTo>
                  <a:lnTo>
                    <a:pt x="592" y="0"/>
                  </a:lnTo>
                  <a:close/>
                </a:path>
              </a:pathLst>
            </a:custGeom>
            <a:gradFill rotWithShape="0">
              <a:gsLst>
                <a:gs pos="0">
                  <a:srgbClr val="A1B1B8"/>
                </a:gs>
                <a:gs pos="100000">
                  <a:srgbClr val="E6E5E4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Freeform 428"/>
            <p:cNvSpPr>
              <a:spLocks/>
            </p:cNvSpPr>
            <p:nvPr/>
          </p:nvSpPr>
          <p:spPr bwMode="auto">
            <a:xfrm>
              <a:off x="8588496" y="1785292"/>
              <a:ext cx="1288668" cy="1288598"/>
            </a:xfrm>
            <a:custGeom>
              <a:avLst/>
              <a:gdLst>
                <a:gd name="T0" fmla="*/ 6735 w 634"/>
                <a:gd name="T1" fmla="*/ 0 h 634"/>
                <a:gd name="T2" fmla="*/ 11225 w 634"/>
                <a:gd name="T3" fmla="*/ 1418863 h 634"/>
                <a:gd name="T4" fmla="*/ 6735 w 634"/>
                <a:gd name="T5" fmla="*/ 1412128 h 634"/>
                <a:gd name="T6" fmla="*/ 1423352 w 634"/>
                <a:gd name="T7" fmla="*/ 1418863 h 634"/>
                <a:gd name="T8" fmla="*/ 6735 w 634"/>
                <a:gd name="T9" fmla="*/ 1423353 h 634"/>
                <a:gd name="T10" fmla="*/ 0 w 634"/>
                <a:gd name="T11" fmla="*/ 1418863 h 634"/>
                <a:gd name="T12" fmla="*/ 0 w 634"/>
                <a:gd name="T13" fmla="*/ 1418863 h 634"/>
                <a:gd name="T14" fmla="*/ 6735 w 634"/>
                <a:gd name="T15" fmla="*/ 0 h 6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34" h="634">
                  <a:moveTo>
                    <a:pt x="3" y="0"/>
                  </a:moveTo>
                  <a:cubicBezTo>
                    <a:pt x="5" y="210"/>
                    <a:pt x="4" y="421"/>
                    <a:pt x="5" y="632"/>
                  </a:cubicBezTo>
                  <a:cubicBezTo>
                    <a:pt x="3" y="629"/>
                    <a:pt x="3" y="629"/>
                    <a:pt x="3" y="629"/>
                  </a:cubicBezTo>
                  <a:cubicBezTo>
                    <a:pt x="213" y="630"/>
                    <a:pt x="424" y="629"/>
                    <a:pt x="634" y="632"/>
                  </a:cubicBezTo>
                  <a:cubicBezTo>
                    <a:pt x="424" y="634"/>
                    <a:pt x="213" y="633"/>
                    <a:pt x="3" y="634"/>
                  </a:cubicBezTo>
                  <a:cubicBezTo>
                    <a:pt x="1" y="634"/>
                    <a:pt x="0" y="633"/>
                    <a:pt x="0" y="632"/>
                  </a:cubicBezTo>
                  <a:cubicBezTo>
                    <a:pt x="0" y="632"/>
                    <a:pt x="0" y="632"/>
                    <a:pt x="0" y="632"/>
                  </a:cubicBezTo>
                  <a:cubicBezTo>
                    <a:pt x="1" y="421"/>
                    <a:pt x="0" y="21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Freeform 432"/>
            <p:cNvSpPr>
              <a:spLocks/>
            </p:cNvSpPr>
            <p:nvPr/>
          </p:nvSpPr>
          <p:spPr bwMode="auto">
            <a:xfrm>
              <a:off x="8105139" y="3064929"/>
              <a:ext cx="1783915" cy="227904"/>
            </a:xfrm>
            <a:custGeom>
              <a:avLst/>
              <a:gdLst>
                <a:gd name="T0" fmla="*/ 0 w 2082"/>
                <a:gd name="T1" fmla="*/ 251737 h 266"/>
                <a:gd name="T2" fmla="*/ 551739 w 2082"/>
                <a:gd name="T3" fmla="*/ 0 h 266"/>
                <a:gd name="T4" fmla="*/ 1970360 w 2082"/>
                <a:gd name="T5" fmla="*/ 0 h 266"/>
                <a:gd name="T6" fmla="*/ 157099 w 2082"/>
                <a:gd name="T7" fmla="*/ 230917 h 266"/>
                <a:gd name="T8" fmla="*/ 0 w 2082"/>
                <a:gd name="T9" fmla="*/ 251737 h 2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2" h="266">
                  <a:moveTo>
                    <a:pt x="0" y="266"/>
                  </a:moveTo>
                  <a:lnTo>
                    <a:pt x="583" y="0"/>
                  </a:lnTo>
                  <a:lnTo>
                    <a:pt x="2082" y="0"/>
                  </a:lnTo>
                  <a:lnTo>
                    <a:pt x="166" y="244"/>
                  </a:lnTo>
                  <a:lnTo>
                    <a:pt x="0" y="266"/>
                  </a:lnTo>
                  <a:close/>
                </a:path>
              </a:pathLst>
            </a:custGeom>
            <a:gradFill rotWithShape="0">
              <a:gsLst>
                <a:gs pos="0">
                  <a:srgbClr val="A3ACB0"/>
                </a:gs>
                <a:gs pos="42999">
                  <a:srgbClr val="868E91"/>
                </a:gs>
                <a:gs pos="100000">
                  <a:srgbClr val="5D6366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Freeform 424"/>
            <p:cNvSpPr>
              <a:spLocks/>
            </p:cNvSpPr>
            <p:nvPr/>
          </p:nvSpPr>
          <p:spPr bwMode="auto">
            <a:xfrm>
              <a:off x="8099375" y="3134021"/>
              <a:ext cx="371863" cy="1031563"/>
            </a:xfrm>
            <a:custGeom>
              <a:avLst/>
              <a:gdLst>
                <a:gd name="T0" fmla="*/ 410728 w 434"/>
                <a:gd name="T1" fmla="*/ 0 h 1204"/>
                <a:gd name="T2" fmla="*/ 0 w 434"/>
                <a:gd name="T3" fmla="*/ 177919 h 1204"/>
                <a:gd name="T4" fmla="*/ 0 w 434"/>
                <a:gd name="T5" fmla="*/ 1092120 h 1204"/>
                <a:gd name="T6" fmla="*/ 410728 w 434"/>
                <a:gd name="T7" fmla="*/ 1139439 h 1204"/>
                <a:gd name="T8" fmla="*/ 410728 w 434"/>
                <a:gd name="T9" fmla="*/ 0 h 12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4" h="1204">
                  <a:moveTo>
                    <a:pt x="434" y="0"/>
                  </a:moveTo>
                  <a:lnTo>
                    <a:pt x="0" y="188"/>
                  </a:lnTo>
                  <a:lnTo>
                    <a:pt x="0" y="1154"/>
                  </a:lnTo>
                  <a:lnTo>
                    <a:pt x="434" y="1204"/>
                  </a:lnTo>
                  <a:lnTo>
                    <a:pt x="434" y="0"/>
                  </a:lnTo>
                  <a:close/>
                </a:path>
              </a:pathLst>
            </a:custGeom>
            <a:gradFill rotWithShape="0">
              <a:gsLst>
                <a:gs pos="0">
                  <a:srgbClr val="A1B1B8"/>
                </a:gs>
                <a:gs pos="100000">
                  <a:srgbClr val="E6E5E4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Freeform 420"/>
            <p:cNvSpPr>
              <a:spLocks/>
            </p:cNvSpPr>
            <p:nvPr/>
          </p:nvSpPr>
          <p:spPr bwMode="auto">
            <a:xfrm>
              <a:off x="8470012" y="3118321"/>
              <a:ext cx="934187" cy="1044852"/>
            </a:xfrm>
            <a:custGeom>
              <a:avLst/>
              <a:gdLst>
                <a:gd name="T0" fmla="*/ 0 w 1091"/>
                <a:gd name="T1" fmla="*/ 0 h 1219"/>
                <a:gd name="T2" fmla="*/ 0 w 1091"/>
                <a:gd name="T3" fmla="*/ 1219 h 1219"/>
                <a:gd name="T4" fmla="*/ 1091 w 1091"/>
                <a:gd name="T5" fmla="*/ 1205 h 1219"/>
                <a:gd name="T6" fmla="*/ 1091 w 1091"/>
                <a:gd name="T7" fmla="*/ 0 h 1219"/>
                <a:gd name="T8" fmla="*/ 0 w 1091"/>
                <a:gd name="T9" fmla="*/ 0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1" h="1219">
                  <a:moveTo>
                    <a:pt x="0" y="0"/>
                  </a:moveTo>
                  <a:lnTo>
                    <a:pt x="0" y="1219"/>
                  </a:lnTo>
                  <a:lnTo>
                    <a:pt x="1091" y="1205"/>
                  </a:lnTo>
                  <a:lnTo>
                    <a:pt x="1091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A1B1B8"/>
                </a:gs>
                <a:gs pos="0">
                  <a:schemeClr val="bg1"/>
                </a:gs>
              </a:gsLst>
              <a:lin ang="2700000" scaled="1"/>
              <a:tileRect/>
            </a:gradFill>
            <a:ln w="6350" cap="rnd">
              <a:solidFill>
                <a:srgbClr val="FAFE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4" name="12"/>
            <p:cNvSpPr>
              <a:spLocks/>
            </p:cNvSpPr>
            <p:nvPr/>
          </p:nvSpPr>
          <p:spPr bwMode="auto">
            <a:xfrm>
              <a:off x="8476546" y="3109990"/>
              <a:ext cx="934603" cy="1045299"/>
            </a:xfrm>
            <a:custGeom>
              <a:avLst/>
              <a:gdLst>
                <a:gd name="T0" fmla="*/ 0 w 1148"/>
                <a:gd name="T1" fmla="*/ 12 h 1186"/>
                <a:gd name="T2" fmla="*/ 1148 w 1148"/>
                <a:gd name="T3" fmla="*/ 1186 h 1186"/>
                <a:gd name="T4" fmla="*/ 1148 w 1148"/>
                <a:gd name="T5" fmla="*/ 0 h 1186"/>
                <a:gd name="T6" fmla="*/ 0 w 1148"/>
                <a:gd name="T7" fmla="*/ 12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8" h="1186">
                  <a:moveTo>
                    <a:pt x="0" y="12"/>
                  </a:moveTo>
                  <a:lnTo>
                    <a:pt x="1148" y="1186"/>
                  </a:lnTo>
                  <a:lnTo>
                    <a:pt x="1148" y="0"/>
                  </a:lnTo>
                  <a:lnTo>
                    <a:pt x="0" y="12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A3ACB0">
                    <a:alpha val="27000"/>
                  </a:srgbClr>
                </a:gs>
                <a:gs pos="1000">
                  <a:srgbClr val="5D6366">
                    <a:alpha val="72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5" name="Freeform 477"/>
            <p:cNvSpPr>
              <a:spLocks/>
            </p:cNvSpPr>
            <p:nvPr/>
          </p:nvSpPr>
          <p:spPr bwMode="auto">
            <a:xfrm>
              <a:off x="8524751" y="4164082"/>
              <a:ext cx="1284386" cy="14566"/>
            </a:xfrm>
            <a:custGeom>
              <a:avLst/>
              <a:gdLst>
                <a:gd name="T0" fmla="*/ 0 w 632"/>
                <a:gd name="T1" fmla="*/ 9653 h 5"/>
                <a:gd name="T2" fmla="*/ 222221 w 632"/>
                <a:gd name="T3" fmla="*/ 6436 h 5"/>
                <a:gd name="T4" fmla="*/ 709311 w 632"/>
                <a:gd name="T5" fmla="*/ 0 h 5"/>
                <a:gd name="T6" fmla="*/ 1196401 w 632"/>
                <a:gd name="T7" fmla="*/ 3218 h 5"/>
                <a:gd name="T8" fmla="*/ 1418622 w 632"/>
                <a:gd name="T9" fmla="*/ 9653 h 5"/>
                <a:gd name="T10" fmla="*/ 1196401 w 632"/>
                <a:gd name="T11" fmla="*/ 12871 h 5"/>
                <a:gd name="T12" fmla="*/ 709311 w 632"/>
                <a:gd name="T13" fmla="*/ 16089 h 5"/>
                <a:gd name="T14" fmla="*/ 222221 w 632"/>
                <a:gd name="T15" fmla="*/ 12871 h 5"/>
                <a:gd name="T16" fmla="*/ 0 w 632"/>
                <a:gd name="T17" fmla="*/ 9653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32" h="5">
                  <a:moveTo>
                    <a:pt x="0" y="3"/>
                  </a:moveTo>
                  <a:cubicBezTo>
                    <a:pt x="0" y="3"/>
                    <a:pt x="40" y="2"/>
                    <a:pt x="99" y="2"/>
                  </a:cubicBezTo>
                  <a:cubicBezTo>
                    <a:pt x="158" y="1"/>
                    <a:pt x="237" y="1"/>
                    <a:pt x="316" y="0"/>
                  </a:cubicBezTo>
                  <a:cubicBezTo>
                    <a:pt x="395" y="1"/>
                    <a:pt x="474" y="1"/>
                    <a:pt x="533" y="1"/>
                  </a:cubicBezTo>
                  <a:cubicBezTo>
                    <a:pt x="593" y="2"/>
                    <a:pt x="632" y="3"/>
                    <a:pt x="632" y="3"/>
                  </a:cubicBezTo>
                  <a:cubicBezTo>
                    <a:pt x="632" y="3"/>
                    <a:pt x="593" y="3"/>
                    <a:pt x="533" y="4"/>
                  </a:cubicBezTo>
                  <a:cubicBezTo>
                    <a:pt x="474" y="5"/>
                    <a:pt x="395" y="5"/>
                    <a:pt x="316" y="5"/>
                  </a:cubicBezTo>
                  <a:cubicBezTo>
                    <a:pt x="237" y="5"/>
                    <a:pt x="158" y="5"/>
                    <a:pt x="99" y="4"/>
                  </a:cubicBezTo>
                  <a:cubicBezTo>
                    <a:pt x="40" y="3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Freeform 485"/>
            <p:cNvSpPr>
              <a:spLocks/>
            </p:cNvSpPr>
            <p:nvPr/>
          </p:nvSpPr>
          <p:spPr bwMode="auto">
            <a:xfrm>
              <a:off x="8801906" y="4200350"/>
              <a:ext cx="20564" cy="1285171"/>
            </a:xfrm>
            <a:custGeom>
              <a:avLst/>
              <a:gdLst>
                <a:gd name="T0" fmla="*/ 9085 w 5"/>
                <a:gd name="T1" fmla="*/ 0 h 632"/>
                <a:gd name="T2" fmla="*/ 18170 w 5"/>
                <a:gd name="T3" fmla="*/ 222369 h 632"/>
                <a:gd name="T4" fmla="*/ 22713 w 5"/>
                <a:gd name="T5" fmla="*/ 709784 h 632"/>
                <a:gd name="T6" fmla="*/ 18170 w 5"/>
                <a:gd name="T7" fmla="*/ 1197198 h 632"/>
                <a:gd name="T8" fmla="*/ 9085 w 5"/>
                <a:gd name="T9" fmla="*/ 1419567 h 632"/>
                <a:gd name="T10" fmla="*/ 4543 w 5"/>
                <a:gd name="T11" fmla="*/ 1197198 h 632"/>
                <a:gd name="T12" fmla="*/ 0 w 5"/>
                <a:gd name="T13" fmla="*/ 709784 h 632"/>
                <a:gd name="T14" fmla="*/ 4543 w 5"/>
                <a:gd name="T15" fmla="*/ 222369 h 632"/>
                <a:gd name="T16" fmla="*/ 9085 w 5"/>
                <a:gd name="T17" fmla="*/ 0 h 6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" h="632">
                  <a:moveTo>
                    <a:pt x="2" y="0"/>
                  </a:moveTo>
                  <a:cubicBezTo>
                    <a:pt x="2" y="0"/>
                    <a:pt x="3" y="40"/>
                    <a:pt x="4" y="99"/>
                  </a:cubicBezTo>
                  <a:cubicBezTo>
                    <a:pt x="4" y="158"/>
                    <a:pt x="4" y="237"/>
                    <a:pt x="5" y="316"/>
                  </a:cubicBezTo>
                  <a:cubicBezTo>
                    <a:pt x="4" y="395"/>
                    <a:pt x="4" y="474"/>
                    <a:pt x="4" y="533"/>
                  </a:cubicBezTo>
                  <a:cubicBezTo>
                    <a:pt x="3" y="593"/>
                    <a:pt x="2" y="632"/>
                    <a:pt x="2" y="632"/>
                  </a:cubicBezTo>
                  <a:cubicBezTo>
                    <a:pt x="2" y="632"/>
                    <a:pt x="2" y="593"/>
                    <a:pt x="1" y="533"/>
                  </a:cubicBezTo>
                  <a:cubicBezTo>
                    <a:pt x="0" y="474"/>
                    <a:pt x="0" y="395"/>
                    <a:pt x="0" y="316"/>
                  </a:cubicBezTo>
                  <a:cubicBezTo>
                    <a:pt x="0" y="237"/>
                    <a:pt x="0" y="158"/>
                    <a:pt x="1" y="99"/>
                  </a:cubicBezTo>
                  <a:cubicBezTo>
                    <a:pt x="2" y="4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Freeform 489"/>
            <p:cNvSpPr>
              <a:spLocks/>
            </p:cNvSpPr>
            <p:nvPr/>
          </p:nvSpPr>
          <p:spPr bwMode="auto">
            <a:xfrm>
              <a:off x="8489104" y="4154707"/>
              <a:ext cx="323881" cy="23990"/>
            </a:xfrm>
            <a:custGeom>
              <a:avLst/>
              <a:gdLst>
                <a:gd name="T0" fmla="*/ 0 w 157"/>
                <a:gd name="T1" fmla="*/ 0 h 9"/>
                <a:gd name="T2" fmla="*/ 54685 w 157"/>
                <a:gd name="T3" fmla="*/ 0 h 9"/>
                <a:gd name="T4" fmla="*/ 180005 w 157"/>
                <a:gd name="T5" fmla="*/ 5889 h 9"/>
                <a:gd name="T6" fmla="*/ 303046 w 157"/>
                <a:gd name="T7" fmla="*/ 17666 h 9"/>
                <a:gd name="T8" fmla="*/ 357731 w 157"/>
                <a:gd name="T9" fmla="*/ 26499 h 9"/>
                <a:gd name="T10" fmla="*/ 300767 w 157"/>
                <a:gd name="T11" fmla="*/ 26499 h 9"/>
                <a:gd name="T12" fmla="*/ 177726 w 157"/>
                <a:gd name="T13" fmla="*/ 20610 h 9"/>
                <a:gd name="T14" fmla="*/ 54685 w 157"/>
                <a:gd name="T15" fmla="*/ 8833 h 9"/>
                <a:gd name="T16" fmla="*/ 0 w 157"/>
                <a:gd name="T17" fmla="*/ 0 h 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7" h="9">
                  <a:moveTo>
                    <a:pt x="0" y="0"/>
                  </a:moveTo>
                  <a:cubicBezTo>
                    <a:pt x="0" y="0"/>
                    <a:pt x="10" y="0"/>
                    <a:pt x="24" y="0"/>
                  </a:cubicBezTo>
                  <a:cubicBezTo>
                    <a:pt x="39" y="0"/>
                    <a:pt x="59" y="1"/>
                    <a:pt x="79" y="2"/>
                  </a:cubicBezTo>
                  <a:cubicBezTo>
                    <a:pt x="98" y="3"/>
                    <a:pt x="118" y="5"/>
                    <a:pt x="133" y="6"/>
                  </a:cubicBezTo>
                  <a:cubicBezTo>
                    <a:pt x="147" y="8"/>
                    <a:pt x="157" y="9"/>
                    <a:pt x="157" y="9"/>
                  </a:cubicBezTo>
                  <a:cubicBezTo>
                    <a:pt x="157" y="9"/>
                    <a:pt x="147" y="9"/>
                    <a:pt x="132" y="9"/>
                  </a:cubicBezTo>
                  <a:cubicBezTo>
                    <a:pt x="118" y="9"/>
                    <a:pt x="98" y="8"/>
                    <a:pt x="78" y="7"/>
                  </a:cubicBezTo>
                  <a:cubicBezTo>
                    <a:pt x="59" y="6"/>
                    <a:pt x="39" y="4"/>
                    <a:pt x="24" y="3"/>
                  </a:cubicBezTo>
                  <a:cubicBezTo>
                    <a:pt x="9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Freeform 493"/>
            <p:cNvSpPr>
              <a:spLocks/>
            </p:cNvSpPr>
            <p:nvPr/>
          </p:nvSpPr>
          <p:spPr bwMode="auto">
            <a:xfrm>
              <a:off x="8080695" y="4126570"/>
              <a:ext cx="374434" cy="27417"/>
            </a:xfrm>
            <a:custGeom>
              <a:avLst/>
              <a:gdLst>
                <a:gd name="T0" fmla="*/ 0 w 182"/>
                <a:gd name="T1" fmla="*/ 0 h 11"/>
                <a:gd name="T2" fmla="*/ 65898 w 182"/>
                <a:gd name="T3" fmla="*/ 0 h 11"/>
                <a:gd name="T4" fmla="*/ 206784 w 182"/>
                <a:gd name="T5" fmla="*/ 8259 h 11"/>
                <a:gd name="T6" fmla="*/ 347670 w 182"/>
                <a:gd name="T7" fmla="*/ 22025 h 11"/>
                <a:gd name="T8" fmla="*/ 413568 w 182"/>
                <a:gd name="T9" fmla="*/ 30284 h 11"/>
                <a:gd name="T10" fmla="*/ 347670 w 182"/>
                <a:gd name="T11" fmla="*/ 27531 h 11"/>
                <a:gd name="T12" fmla="*/ 206784 w 182"/>
                <a:gd name="T13" fmla="*/ 22025 h 11"/>
                <a:gd name="T14" fmla="*/ 63626 w 182"/>
                <a:gd name="T15" fmla="*/ 8259 h 11"/>
                <a:gd name="T16" fmla="*/ 0 w 182"/>
                <a:gd name="T17" fmla="*/ 0 h 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2" h="11">
                  <a:moveTo>
                    <a:pt x="0" y="0"/>
                  </a:moveTo>
                  <a:cubicBezTo>
                    <a:pt x="0" y="0"/>
                    <a:pt x="11" y="0"/>
                    <a:pt x="29" y="0"/>
                  </a:cubicBezTo>
                  <a:cubicBezTo>
                    <a:pt x="46" y="0"/>
                    <a:pt x="68" y="1"/>
                    <a:pt x="91" y="3"/>
                  </a:cubicBezTo>
                  <a:cubicBezTo>
                    <a:pt x="114" y="4"/>
                    <a:pt x="136" y="6"/>
                    <a:pt x="153" y="8"/>
                  </a:cubicBezTo>
                  <a:cubicBezTo>
                    <a:pt x="170" y="9"/>
                    <a:pt x="182" y="11"/>
                    <a:pt x="182" y="11"/>
                  </a:cubicBezTo>
                  <a:cubicBezTo>
                    <a:pt x="182" y="11"/>
                    <a:pt x="170" y="11"/>
                    <a:pt x="153" y="10"/>
                  </a:cubicBezTo>
                  <a:cubicBezTo>
                    <a:pt x="136" y="10"/>
                    <a:pt x="113" y="9"/>
                    <a:pt x="91" y="8"/>
                  </a:cubicBezTo>
                  <a:cubicBezTo>
                    <a:pt x="68" y="6"/>
                    <a:pt x="45" y="5"/>
                    <a:pt x="28" y="3"/>
                  </a:cubicBezTo>
                  <a:cubicBezTo>
                    <a:pt x="1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Freeform 501"/>
            <p:cNvSpPr>
              <a:spLocks/>
            </p:cNvSpPr>
            <p:nvPr/>
          </p:nvSpPr>
          <p:spPr bwMode="auto">
            <a:xfrm>
              <a:off x="8099375" y="4974161"/>
              <a:ext cx="123383" cy="1222626"/>
            </a:xfrm>
            <a:custGeom>
              <a:avLst/>
              <a:gdLst>
                <a:gd name="T0" fmla="*/ 136278 w 144"/>
                <a:gd name="T1" fmla="*/ 94638 h 1427"/>
                <a:gd name="T2" fmla="*/ 0 w 144"/>
                <a:gd name="T3" fmla="*/ 0 h 1427"/>
                <a:gd name="T4" fmla="*/ 0 w 144"/>
                <a:gd name="T5" fmla="*/ 912309 h 1427"/>
                <a:gd name="T6" fmla="*/ 136278 w 144"/>
                <a:gd name="T7" fmla="*/ 1350482 h 1427"/>
                <a:gd name="T8" fmla="*/ 136278 w 144"/>
                <a:gd name="T9" fmla="*/ 94638 h 14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4" h="1427">
                  <a:moveTo>
                    <a:pt x="144" y="100"/>
                  </a:moveTo>
                  <a:lnTo>
                    <a:pt x="0" y="0"/>
                  </a:lnTo>
                  <a:lnTo>
                    <a:pt x="0" y="964"/>
                  </a:lnTo>
                  <a:lnTo>
                    <a:pt x="144" y="1427"/>
                  </a:lnTo>
                  <a:lnTo>
                    <a:pt x="144" y="100"/>
                  </a:lnTo>
                  <a:close/>
                </a:path>
              </a:pathLst>
            </a:custGeom>
            <a:gradFill rotWithShape="0">
              <a:gsLst>
                <a:gs pos="0">
                  <a:srgbClr val="A1B1B8"/>
                </a:gs>
                <a:gs pos="100000">
                  <a:srgbClr val="E6E5E4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12"/>
            <p:cNvSpPr>
              <a:spLocks/>
            </p:cNvSpPr>
            <p:nvPr/>
          </p:nvSpPr>
          <p:spPr bwMode="auto">
            <a:xfrm>
              <a:off x="8307398" y="5114319"/>
              <a:ext cx="934603" cy="1045299"/>
            </a:xfrm>
            <a:custGeom>
              <a:avLst/>
              <a:gdLst>
                <a:gd name="T0" fmla="*/ 0 w 1148"/>
                <a:gd name="T1" fmla="*/ 12 h 1186"/>
                <a:gd name="T2" fmla="*/ 1148 w 1148"/>
                <a:gd name="T3" fmla="*/ 1186 h 1186"/>
                <a:gd name="T4" fmla="*/ 1148 w 1148"/>
                <a:gd name="T5" fmla="*/ 0 h 1186"/>
                <a:gd name="T6" fmla="*/ 0 w 1148"/>
                <a:gd name="T7" fmla="*/ 12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8" h="1186">
                  <a:moveTo>
                    <a:pt x="0" y="12"/>
                  </a:moveTo>
                  <a:lnTo>
                    <a:pt x="1148" y="1186"/>
                  </a:lnTo>
                  <a:lnTo>
                    <a:pt x="1148" y="0"/>
                  </a:lnTo>
                  <a:lnTo>
                    <a:pt x="0" y="12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A3ACB0">
                    <a:alpha val="27000"/>
                  </a:srgbClr>
                </a:gs>
                <a:gs pos="1000">
                  <a:srgbClr val="5D6366">
                    <a:alpha val="43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5" name="Rectangle 473"/>
            <p:cNvSpPr>
              <a:spLocks noChangeArrowheads="1"/>
            </p:cNvSpPr>
            <p:nvPr/>
          </p:nvSpPr>
          <p:spPr bwMode="auto">
            <a:xfrm>
              <a:off x="8797320" y="4158850"/>
              <a:ext cx="1285242" cy="1285171"/>
            </a:xfrm>
            <a:prstGeom prst="rect">
              <a:avLst/>
            </a:prstGeom>
            <a:gradFill flip="none" rotWithShape="1">
              <a:gsLst>
                <a:gs pos="100000">
                  <a:srgbClr val="A1B1B8"/>
                </a:gs>
                <a:gs pos="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  <a:ln w="7938" cap="rnd">
              <a:solidFill>
                <a:srgbClr val="FAFE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7" name="Freeform 481"/>
            <p:cNvSpPr>
              <a:spLocks/>
            </p:cNvSpPr>
            <p:nvPr/>
          </p:nvSpPr>
          <p:spPr bwMode="auto">
            <a:xfrm>
              <a:off x="8099375" y="4139738"/>
              <a:ext cx="698314" cy="1328009"/>
            </a:xfrm>
            <a:custGeom>
              <a:avLst/>
              <a:gdLst>
                <a:gd name="T0" fmla="*/ 771298 w 815"/>
                <a:gd name="T1" fmla="*/ 1466886 h 1550"/>
                <a:gd name="T2" fmla="*/ 0 w 815"/>
                <a:gd name="T3" fmla="*/ 912308 h 1550"/>
                <a:gd name="T4" fmla="*/ 0 w 815"/>
                <a:gd name="T5" fmla="*/ 0 h 1550"/>
                <a:gd name="T6" fmla="*/ 771298 w 815"/>
                <a:gd name="T7" fmla="*/ 47319 h 1550"/>
                <a:gd name="T8" fmla="*/ 771298 w 815"/>
                <a:gd name="T9" fmla="*/ 1466886 h 1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15" h="1550">
                  <a:moveTo>
                    <a:pt x="815" y="1550"/>
                  </a:moveTo>
                  <a:lnTo>
                    <a:pt x="0" y="964"/>
                  </a:lnTo>
                  <a:lnTo>
                    <a:pt x="0" y="0"/>
                  </a:lnTo>
                  <a:lnTo>
                    <a:pt x="815" y="50"/>
                  </a:lnTo>
                  <a:lnTo>
                    <a:pt x="815" y="1550"/>
                  </a:lnTo>
                  <a:close/>
                </a:path>
              </a:pathLst>
            </a:custGeom>
            <a:gradFill rotWithShape="0">
              <a:gsLst>
                <a:gs pos="0">
                  <a:srgbClr val="A1B1B8"/>
                </a:gs>
                <a:gs pos="100000">
                  <a:srgbClr val="E6E5E4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" name="AutoShape 17"/>
            <p:cNvSpPr>
              <a:spLocks/>
            </p:cNvSpPr>
            <p:nvPr/>
          </p:nvSpPr>
          <p:spPr bwMode="auto">
            <a:xfrm>
              <a:off x="9213699" y="4556478"/>
              <a:ext cx="492988" cy="478662"/>
            </a:xfrm>
            <a:custGeom>
              <a:avLst/>
              <a:gdLst>
                <a:gd name="T0" fmla="*/ 10473 w 20946"/>
                <a:gd name="T1" fmla="*/ 10800 h 21600"/>
                <a:gd name="T2" fmla="*/ 10473 w 20946"/>
                <a:gd name="T3" fmla="*/ 10800 h 21600"/>
                <a:gd name="T4" fmla="*/ 10473 w 20946"/>
                <a:gd name="T5" fmla="*/ 10800 h 21600"/>
                <a:gd name="T6" fmla="*/ 10473 w 20946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946" h="21600">
                  <a:moveTo>
                    <a:pt x="18509" y="15329"/>
                  </a:moveTo>
                  <a:lnTo>
                    <a:pt x="11782" y="15329"/>
                  </a:lnTo>
                  <a:cubicBezTo>
                    <a:pt x="10699" y="15329"/>
                    <a:pt x="9818" y="14391"/>
                    <a:pt x="9818" y="13238"/>
                  </a:cubicBezTo>
                  <a:cubicBezTo>
                    <a:pt x="9818" y="12086"/>
                    <a:pt x="10699" y="11148"/>
                    <a:pt x="11782" y="11148"/>
                  </a:cubicBezTo>
                  <a:lnTo>
                    <a:pt x="17673" y="11148"/>
                  </a:lnTo>
                  <a:cubicBezTo>
                    <a:pt x="18077" y="11142"/>
                    <a:pt x="18477" y="10934"/>
                    <a:pt x="18721" y="10588"/>
                  </a:cubicBezTo>
                  <a:cubicBezTo>
                    <a:pt x="18789" y="10491"/>
                    <a:pt x="18842" y="10381"/>
                    <a:pt x="18885" y="10267"/>
                  </a:cubicBezTo>
                  <a:cubicBezTo>
                    <a:pt x="18890" y="10251"/>
                    <a:pt x="18901" y="10239"/>
                    <a:pt x="18906" y="10224"/>
                  </a:cubicBezTo>
                  <a:cubicBezTo>
                    <a:pt x="19377" y="10880"/>
                    <a:pt x="19636" y="11686"/>
                    <a:pt x="19636" y="12541"/>
                  </a:cubicBezTo>
                  <a:cubicBezTo>
                    <a:pt x="19636" y="13613"/>
                    <a:pt x="19230" y="14607"/>
                    <a:pt x="18509" y="15329"/>
                  </a:cubicBezTo>
                  <a:moveTo>
                    <a:pt x="17673" y="17767"/>
                  </a:moveTo>
                  <a:cubicBezTo>
                    <a:pt x="17673" y="19114"/>
                    <a:pt x="16647" y="20206"/>
                    <a:pt x="15382" y="20206"/>
                  </a:cubicBezTo>
                  <a:lnTo>
                    <a:pt x="3600" y="20206"/>
                  </a:lnTo>
                  <a:cubicBezTo>
                    <a:pt x="2334" y="20206"/>
                    <a:pt x="1309" y="19114"/>
                    <a:pt x="1309" y="17767"/>
                  </a:cubicBezTo>
                  <a:lnTo>
                    <a:pt x="1309" y="6786"/>
                  </a:lnTo>
                  <a:cubicBezTo>
                    <a:pt x="1931" y="7334"/>
                    <a:pt x="2730" y="7664"/>
                    <a:pt x="3600" y="7664"/>
                  </a:cubicBezTo>
                  <a:lnTo>
                    <a:pt x="14400" y="7664"/>
                  </a:lnTo>
                  <a:lnTo>
                    <a:pt x="17018" y="7664"/>
                  </a:lnTo>
                  <a:cubicBezTo>
                    <a:pt x="17379" y="7664"/>
                    <a:pt x="17673" y="7976"/>
                    <a:pt x="17673" y="8361"/>
                  </a:cubicBezTo>
                  <a:lnTo>
                    <a:pt x="17673" y="9754"/>
                  </a:lnTo>
                  <a:lnTo>
                    <a:pt x="11782" y="9754"/>
                  </a:lnTo>
                  <a:cubicBezTo>
                    <a:pt x="9974" y="9754"/>
                    <a:pt x="8509" y="11314"/>
                    <a:pt x="8509" y="13238"/>
                  </a:cubicBezTo>
                  <a:cubicBezTo>
                    <a:pt x="8509" y="15163"/>
                    <a:pt x="9974" y="16722"/>
                    <a:pt x="11782" y="16722"/>
                  </a:cubicBezTo>
                  <a:lnTo>
                    <a:pt x="17673" y="16722"/>
                  </a:lnTo>
                  <a:cubicBezTo>
                    <a:pt x="17673" y="16722"/>
                    <a:pt x="17673" y="17767"/>
                    <a:pt x="17673" y="17767"/>
                  </a:cubicBezTo>
                  <a:close/>
                  <a:moveTo>
                    <a:pt x="16363" y="5574"/>
                  </a:moveTo>
                  <a:lnTo>
                    <a:pt x="16363" y="6270"/>
                  </a:lnTo>
                  <a:lnTo>
                    <a:pt x="14400" y="6270"/>
                  </a:lnTo>
                  <a:lnTo>
                    <a:pt x="3600" y="6270"/>
                  </a:lnTo>
                  <a:cubicBezTo>
                    <a:pt x="3246" y="6270"/>
                    <a:pt x="2916" y="6179"/>
                    <a:pt x="2617" y="6027"/>
                  </a:cubicBezTo>
                  <a:lnTo>
                    <a:pt x="2617" y="5574"/>
                  </a:lnTo>
                  <a:cubicBezTo>
                    <a:pt x="2617" y="5574"/>
                    <a:pt x="16363" y="5574"/>
                    <a:pt x="16363" y="5574"/>
                  </a:cubicBezTo>
                  <a:close/>
                  <a:moveTo>
                    <a:pt x="16363" y="4877"/>
                  </a:moveTo>
                  <a:lnTo>
                    <a:pt x="2617" y="4877"/>
                  </a:lnTo>
                  <a:lnTo>
                    <a:pt x="2617" y="4180"/>
                  </a:lnTo>
                  <a:lnTo>
                    <a:pt x="16363" y="4180"/>
                  </a:lnTo>
                  <a:cubicBezTo>
                    <a:pt x="16363" y="4180"/>
                    <a:pt x="16363" y="4877"/>
                    <a:pt x="16363" y="4877"/>
                  </a:cubicBezTo>
                  <a:close/>
                  <a:moveTo>
                    <a:pt x="16363" y="3483"/>
                  </a:moveTo>
                  <a:lnTo>
                    <a:pt x="2617" y="3483"/>
                  </a:lnTo>
                  <a:lnTo>
                    <a:pt x="2617" y="2787"/>
                  </a:lnTo>
                  <a:lnTo>
                    <a:pt x="16363" y="2787"/>
                  </a:lnTo>
                  <a:cubicBezTo>
                    <a:pt x="16363" y="2787"/>
                    <a:pt x="16363" y="3483"/>
                    <a:pt x="16363" y="3483"/>
                  </a:cubicBezTo>
                  <a:close/>
                  <a:moveTo>
                    <a:pt x="3600" y="1393"/>
                  </a:moveTo>
                  <a:lnTo>
                    <a:pt x="14400" y="1393"/>
                  </a:lnTo>
                  <a:lnTo>
                    <a:pt x="17018" y="1393"/>
                  </a:lnTo>
                  <a:cubicBezTo>
                    <a:pt x="17379" y="1393"/>
                    <a:pt x="17673" y="1705"/>
                    <a:pt x="17673" y="2090"/>
                  </a:cubicBezTo>
                  <a:lnTo>
                    <a:pt x="17673" y="3832"/>
                  </a:lnTo>
                  <a:lnTo>
                    <a:pt x="17673" y="4180"/>
                  </a:lnTo>
                  <a:lnTo>
                    <a:pt x="17673" y="6398"/>
                  </a:lnTo>
                  <a:cubicBezTo>
                    <a:pt x="17466" y="6321"/>
                    <a:pt x="17249" y="6270"/>
                    <a:pt x="17018" y="6270"/>
                  </a:cubicBezTo>
                  <a:lnTo>
                    <a:pt x="17018" y="5574"/>
                  </a:lnTo>
                  <a:lnTo>
                    <a:pt x="17018" y="4180"/>
                  </a:lnTo>
                  <a:lnTo>
                    <a:pt x="17018" y="2787"/>
                  </a:lnTo>
                  <a:cubicBezTo>
                    <a:pt x="17018" y="2401"/>
                    <a:pt x="16724" y="2090"/>
                    <a:pt x="16363" y="2090"/>
                  </a:cubicBezTo>
                  <a:lnTo>
                    <a:pt x="2617" y="2090"/>
                  </a:lnTo>
                  <a:cubicBezTo>
                    <a:pt x="2256" y="2090"/>
                    <a:pt x="1963" y="2401"/>
                    <a:pt x="1963" y="2787"/>
                  </a:cubicBezTo>
                  <a:lnTo>
                    <a:pt x="1963" y="4180"/>
                  </a:lnTo>
                  <a:lnTo>
                    <a:pt x="1963" y="5534"/>
                  </a:lnTo>
                  <a:cubicBezTo>
                    <a:pt x="1559" y="5094"/>
                    <a:pt x="1309" y="4495"/>
                    <a:pt x="1309" y="3832"/>
                  </a:cubicBezTo>
                  <a:cubicBezTo>
                    <a:pt x="1309" y="2485"/>
                    <a:pt x="2334" y="1393"/>
                    <a:pt x="3600" y="1393"/>
                  </a:cubicBezTo>
                  <a:moveTo>
                    <a:pt x="18983" y="8361"/>
                  </a:moveTo>
                  <a:lnTo>
                    <a:pt x="18982" y="8361"/>
                  </a:lnTo>
                  <a:lnTo>
                    <a:pt x="18982" y="4180"/>
                  </a:lnTo>
                  <a:lnTo>
                    <a:pt x="18982" y="3832"/>
                  </a:lnTo>
                  <a:lnTo>
                    <a:pt x="18982" y="2090"/>
                  </a:lnTo>
                  <a:cubicBezTo>
                    <a:pt x="18982" y="935"/>
                    <a:pt x="18102" y="0"/>
                    <a:pt x="17018" y="0"/>
                  </a:cubicBezTo>
                  <a:lnTo>
                    <a:pt x="14400" y="0"/>
                  </a:lnTo>
                  <a:lnTo>
                    <a:pt x="3600" y="0"/>
                  </a:lnTo>
                  <a:cubicBezTo>
                    <a:pt x="1614" y="0"/>
                    <a:pt x="0" y="1719"/>
                    <a:pt x="0" y="3832"/>
                  </a:cubicBezTo>
                  <a:lnTo>
                    <a:pt x="0" y="17767"/>
                  </a:lnTo>
                  <a:cubicBezTo>
                    <a:pt x="0" y="19880"/>
                    <a:pt x="1614" y="21600"/>
                    <a:pt x="3600" y="21600"/>
                  </a:cubicBezTo>
                  <a:lnTo>
                    <a:pt x="15382" y="21600"/>
                  </a:lnTo>
                  <a:cubicBezTo>
                    <a:pt x="17366" y="21600"/>
                    <a:pt x="18982" y="19880"/>
                    <a:pt x="18982" y="17767"/>
                  </a:cubicBezTo>
                  <a:lnTo>
                    <a:pt x="18982" y="16722"/>
                  </a:lnTo>
                  <a:lnTo>
                    <a:pt x="18983" y="16722"/>
                  </a:lnTo>
                  <a:cubicBezTo>
                    <a:pt x="21600" y="14631"/>
                    <a:pt x="21600" y="10452"/>
                    <a:pt x="18983" y="8361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11" name="AutoShape 28"/>
            <p:cNvSpPr>
              <a:spLocks/>
            </p:cNvSpPr>
            <p:nvPr/>
          </p:nvSpPr>
          <p:spPr bwMode="auto">
            <a:xfrm>
              <a:off x="8990655" y="2174961"/>
              <a:ext cx="493831" cy="49383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9450"/>
                  </a:moveTo>
                  <a:cubicBezTo>
                    <a:pt x="20249" y="9823"/>
                    <a:pt x="19947" y="10124"/>
                    <a:pt x="19575" y="10124"/>
                  </a:cubicBezTo>
                  <a:lnTo>
                    <a:pt x="18324" y="10124"/>
                  </a:lnTo>
                  <a:lnTo>
                    <a:pt x="15624" y="5400"/>
                  </a:lnTo>
                  <a:lnTo>
                    <a:pt x="17549" y="5400"/>
                  </a:lnTo>
                  <a:cubicBezTo>
                    <a:pt x="17762" y="5400"/>
                    <a:pt x="17962" y="5500"/>
                    <a:pt x="18089" y="5670"/>
                  </a:cubicBezTo>
                  <a:lnTo>
                    <a:pt x="20114" y="8370"/>
                  </a:lnTo>
                  <a:cubicBezTo>
                    <a:pt x="20202" y="8486"/>
                    <a:pt x="20249" y="8628"/>
                    <a:pt x="20249" y="8774"/>
                  </a:cubicBezTo>
                  <a:cubicBezTo>
                    <a:pt x="20249" y="8774"/>
                    <a:pt x="20249" y="9450"/>
                    <a:pt x="20249" y="9450"/>
                  </a:cubicBezTo>
                  <a:close/>
                  <a:moveTo>
                    <a:pt x="18224" y="20249"/>
                  </a:moveTo>
                  <a:lnTo>
                    <a:pt x="14174" y="20249"/>
                  </a:lnTo>
                  <a:lnTo>
                    <a:pt x="14174" y="13500"/>
                  </a:lnTo>
                  <a:cubicBezTo>
                    <a:pt x="14174" y="13126"/>
                    <a:pt x="13872" y="12825"/>
                    <a:pt x="13499" y="12825"/>
                  </a:cubicBezTo>
                  <a:lnTo>
                    <a:pt x="8437" y="12825"/>
                  </a:lnTo>
                  <a:cubicBezTo>
                    <a:pt x="8064" y="12825"/>
                    <a:pt x="7762" y="13126"/>
                    <a:pt x="7762" y="13500"/>
                  </a:cubicBezTo>
                  <a:lnTo>
                    <a:pt x="7762" y="20249"/>
                  </a:lnTo>
                  <a:lnTo>
                    <a:pt x="3374" y="20249"/>
                  </a:lnTo>
                  <a:lnTo>
                    <a:pt x="3374" y="11475"/>
                  </a:lnTo>
                  <a:lnTo>
                    <a:pt x="18224" y="11475"/>
                  </a:lnTo>
                  <a:cubicBezTo>
                    <a:pt x="18224" y="11475"/>
                    <a:pt x="18224" y="20249"/>
                    <a:pt x="18224" y="20249"/>
                  </a:cubicBezTo>
                  <a:close/>
                  <a:moveTo>
                    <a:pt x="13499" y="20249"/>
                  </a:moveTo>
                  <a:lnTo>
                    <a:pt x="8437" y="20249"/>
                  </a:lnTo>
                  <a:lnTo>
                    <a:pt x="8437" y="13500"/>
                  </a:lnTo>
                  <a:lnTo>
                    <a:pt x="13499" y="13500"/>
                  </a:lnTo>
                  <a:cubicBezTo>
                    <a:pt x="13499" y="13500"/>
                    <a:pt x="13499" y="20249"/>
                    <a:pt x="13499" y="20249"/>
                  </a:cubicBezTo>
                  <a:close/>
                  <a:moveTo>
                    <a:pt x="1349" y="9450"/>
                  </a:moveTo>
                  <a:lnTo>
                    <a:pt x="1349" y="8774"/>
                  </a:lnTo>
                  <a:cubicBezTo>
                    <a:pt x="1349" y="8628"/>
                    <a:pt x="1397" y="8486"/>
                    <a:pt x="1485" y="8370"/>
                  </a:cubicBezTo>
                  <a:lnTo>
                    <a:pt x="3510" y="5670"/>
                  </a:lnTo>
                  <a:cubicBezTo>
                    <a:pt x="3637" y="5500"/>
                    <a:pt x="3837" y="5400"/>
                    <a:pt x="4049" y="5400"/>
                  </a:cubicBezTo>
                  <a:lnTo>
                    <a:pt x="5975" y="5400"/>
                  </a:lnTo>
                  <a:lnTo>
                    <a:pt x="3275" y="10124"/>
                  </a:lnTo>
                  <a:lnTo>
                    <a:pt x="2024" y="10124"/>
                  </a:lnTo>
                  <a:cubicBezTo>
                    <a:pt x="1652" y="10124"/>
                    <a:pt x="1349" y="9823"/>
                    <a:pt x="1349" y="9450"/>
                  </a:cubicBezTo>
                  <a:moveTo>
                    <a:pt x="13369" y="5400"/>
                  </a:moveTo>
                  <a:lnTo>
                    <a:pt x="14846" y="5400"/>
                  </a:lnTo>
                  <a:lnTo>
                    <a:pt x="17546" y="10124"/>
                  </a:lnTo>
                  <a:lnTo>
                    <a:pt x="14719" y="10124"/>
                  </a:lnTo>
                  <a:cubicBezTo>
                    <a:pt x="14719" y="10124"/>
                    <a:pt x="13369" y="5400"/>
                    <a:pt x="13369" y="5400"/>
                  </a:cubicBezTo>
                  <a:close/>
                  <a:moveTo>
                    <a:pt x="11137" y="5400"/>
                  </a:moveTo>
                  <a:lnTo>
                    <a:pt x="12666" y="5400"/>
                  </a:lnTo>
                  <a:lnTo>
                    <a:pt x="14016" y="10124"/>
                  </a:lnTo>
                  <a:lnTo>
                    <a:pt x="11137" y="10124"/>
                  </a:lnTo>
                  <a:cubicBezTo>
                    <a:pt x="11137" y="10124"/>
                    <a:pt x="11137" y="5400"/>
                    <a:pt x="11137" y="5400"/>
                  </a:cubicBezTo>
                  <a:close/>
                  <a:moveTo>
                    <a:pt x="8932" y="5400"/>
                  </a:moveTo>
                  <a:lnTo>
                    <a:pt x="10462" y="5400"/>
                  </a:lnTo>
                  <a:lnTo>
                    <a:pt x="10462" y="10124"/>
                  </a:lnTo>
                  <a:lnTo>
                    <a:pt x="7582" y="10124"/>
                  </a:lnTo>
                  <a:cubicBezTo>
                    <a:pt x="7582" y="10124"/>
                    <a:pt x="8932" y="5400"/>
                    <a:pt x="8932" y="5400"/>
                  </a:cubicBezTo>
                  <a:close/>
                  <a:moveTo>
                    <a:pt x="6880" y="10124"/>
                  </a:moveTo>
                  <a:lnTo>
                    <a:pt x="4052" y="10124"/>
                  </a:lnTo>
                  <a:lnTo>
                    <a:pt x="6752" y="5400"/>
                  </a:lnTo>
                  <a:lnTo>
                    <a:pt x="8230" y="5400"/>
                  </a:lnTo>
                  <a:cubicBezTo>
                    <a:pt x="8230" y="5400"/>
                    <a:pt x="6880" y="10124"/>
                    <a:pt x="6880" y="10124"/>
                  </a:cubicBezTo>
                  <a:close/>
                  <a:moveTo>
                    <a:pt x="17549" y="1350"/>
                  </a:moveTo>
                  <a:lnTo>
                    <a:pt x="17549" y="4050"/>
                  </a:lnTo>
                  <a:lnTo>
                    <a:pt x="4049" y="4050"/>
                  </a:lnTo>
                  <a:lnTo>
                    <a:pt x="4049" y="1350"/>
                  </a:lnTo>
                  <a:cubicBezTo>
                    <a:pt x="4049" y="1350"/>
                    <a:pt x="17549" y="1350"/>
                    <a:pt x="17549" y="1350"/>
                  </a:cubicBezTo>
                  <a:close/>
                  <a:moveTo>
                    <a:pt x="21194" y="7560"/>
                  </a:moveTo>
                  <a:lnTo>
                    <a:pt x="19170" y="4861"/>
                  </a:lnTo>
                  <a:cubicBezTo>
                    <a:pt x="19091" y="4755"/>
                    <a:pt x="18997" y="4663"/>
                    <a:pt x="18899" y="4576"/>
                  </a:cubicBezTo>
                  <a:lnTo>
                    <a:pt x="18899" y="1350"/>
                  </a:lnTo>
                  <a:cubicBezTo>
                    <a:pt x="18899" y="605"/>
                    <a:pt x="18295" y="0"/>
                    <a:pt x="17549" y="0"/>
                  </a:cubicBezTo>
                  <a:lnTo>
                    <a:pt x="4049" y="0"/>
                  </a:lnTo>
                  <a:cubicBezTo>
                    <a:pt x="3304" y="0"/>
                    <a:pt x="2699" y="605"/>
                    <a:pt x="2699" y="1350"/>
                  </a:cubicBezTo>
                  <a:lnTo>
                    <a:pt x="2699" y="4576"/>
                  </a:lnTo>
                  <a:cubicBezTo>
                    <a:pt x="2602" y="4663"/>
                    <a:pt x="2508" y="4754"/>
                    <a:pt x="2430" y="4860"/>
                  </a:cubicBezTo>
                  <a:lnTo>
                    <a:pt x="406" y="7559"/>
                  </a:lnTo>
                  <a:cubicBezTo>
                    <a:pt x="143" y="7907"/>
                    <a:pt x="0" y="8338"/>
                    <a:pt x="0" y="8774"/>
                  </a:cubicBezTo>
                  <a:lnTo>
                    <a:pt x="0" y="9450"/>
                  </a:lnTo>
                  <a:cubicBezTo>
                    <a:pt x="0" y="10566"/>
                    <a:pt x="908" y="11475"/>
                    <a:pt x="2024" y="11475"/>
                  </a:cubicBezTo>
                  <a:lnTo>
                    <a:pt x="2024" y="20249"/>
                  </a:lnTo>
                  <a:cubicBezTo>
                    <a:pt x="2024" y="20994"/>
                    <a:pt x="2629" y="21599"/>
                    <a:pt x="3374" y="21599"/>
                  </a:cubicBezTo>
                  <a:lnTo>
                    <a:pt x="18224" y="21599"/>
                  </a:lnTo>
                  <a:cubicBezTo>
                    <a:pt x="18970" y="21599"/>
                    <a:pt x="19575" y="20994"/>
                    <a:pt x="19575" y="20249"/>
                  </a:cubicBezTo>
                  <a:lnTo>
                    <a:pt x="19575" y="11475"/>
                  </a:lnTo>
                  <a:cubicBezTo>
                    <a:pt x="20691" y="11475"/>
                    <a:pt x="21600" y="10566"/>
                    <a:pt x="21600" y="9450"/>
                  </a:cubicBezTo>
                  <a:lnTo>
                    <a:pt x="21600" y="8774"/>
                  </a:lnTo>
                  <a:cubicBezTo>
                    <a:pt x="21600" y="8338"/>
                    <a:pt x="21456" y="7907"/>
                    <a:pt x="21194" y="756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grpSp>
          <p:nvGrpSpPr>
            <p:cNvPr id="127" name="Group 126"/>
            <p:cNvGrpSpPr/>
            <p:nvPr/>
          </p:nvGrpSpPr>
          <p:grpSpPr>
            <a:xfrm>
              <a:off x="8723370" y="3470027"/>
              <a:ext cx="440954" cy="370973"/>
              <a:chOff x="5356342" y="3093565"/>
              <a:chExt cx="465138" cy="391319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128" name="AutoShape 120"/>
              <p:cNvSpPr>
                <a:spLocks/>
              </p:cNvSpPr>
              <p:nvPr/>
            </p:nvSpPr>
            <p:spPr bwMode="auto">
              <a:xfrm>
                <a:off x="5473023" y="319516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29" name="AutoShape 121"/>
              <p:cNvSpPr>
                <a:spLocks/>
              </p:cNvSpPr>
              <p:nvPr/>
            </p:nvSpPr>
            <p:spPr bwMode="auto">
              <a:xfrm>
                <a:off x="5530967" y="325310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30" name="AutoShape 122"/>
              <p:cNvSpPr>
                <a:spLocks/>
              </p:cNvSpPr>
              <p:nvPr/>
            </p:nvSpPr>
            <p:spPr bwMode="auto">
              <a:xfrm>
                <a:off x="5356342" y="309356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181" y="653465"/>
            <a:ext cx="10696574" cy="735541"/>
          </a:xfrm>
        </p:spPr>
        <p:txBody>
          <a:bodyPr>
            <a:normAutofit/>
          </a:bodyPr>
          <a:lstStyle/>
          <a:p>
            <a:pPr algn="ctr" rtl="1"/>
            <a:r>
              <a:rPr lang="ar-SA" sz="4400" b="1" dirty="0" smtClean="0"/>
              <a:t>الأجندة</a:t>
            </a:r>
            <a:endParaRPr lang="en-US" sz="4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153287" y="1853335"/>
            <a:ext cx="556069" cy="471563"/>
          </a:xfrm>
        </p:spPr>
        <p:txBody>
          <a:bodyPr/>
          <a:lstStyle/>
          <a:p>
            <a:fld id="{5DE872C3-2ED1-43FB-B3C4-BA6F078D7CD3}" type="slidenum">
              <a:rPr lang="en-US" smtClean="0"/>
              <a:t>2</a:t>
            </a:fld>
            <a:endParaRPr lang="en-US"/>
          </a:p>
        </p:txBody>
      </p:sp>
      <p:sp>
        <p:nvSpPr>
          <p:cNvPr id="58" name="文本框 2346"/>
          <p:cNvSpPr txBox="1">
            <a:spLocks noChangeArrowheads="1"/>
          </p:cNvSpPr>
          <p:nvPr/>
        </p:nvSpPr>
        <p:spPr bwMode="auto">
          <a:xfrm>
            <a:off x="5566644" y="3869936"/>
            <a:ext cx="220999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rtl="1"/>
            <a:r>
              <a:rPr lang="ar-SA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الآليات و التقنيات البرمجية المستخدمة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9" name="文本框 2347"/>
          <p:cNvSpPr txBox="1">
            <a:spLocks noChangeArrowheads="1"/>
          </p:cNvSpPr>
          <p:nvPr/>
        </p:nvSpPr>
        <p:spPr bwMode="auto">
          <a:xfrm>
            <a:off x="5685475" y="5039669"/>
            <a:ext cx="22490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rtl="1"/>
            <a:r>
              <a:rPr lang="ar-SA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شرح الحل البرمجي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0" name="文本框 2348"/>
          <p:cNvSpPr txBox="1">
            <a:spLocks noChangeArrowheads="1"/>
          </p:cNvSpPr>
          <p:nvPr/>
        </p:nvSpPr>
        <p:spPr bwMode="auto">
          <a:xfrm>
            <a:off x="5685475" y="1913479"/>
            <a:ext cx="23701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rtl="1"/>
            <a:r>
              <a:rPr lang="ar-SA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تعريف عن اعضاء الفريق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4392214" y="3071608"/>
            <a:ext cx="885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ar-SA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شيماء غانم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4340116" y="4162936"/>
            <a:ext cx="1002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ar-SA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أسماء الجملة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4392214" y="5167225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ar-SA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فداء الأشقر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4340116" y="2052911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ar-SA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شيماء غانم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1" name="文本框 2348"/>
          <p:cNvSpPr txBox="1">
            <a:spLocks noChangeArrowheads="1"/>
          </p:cNvSpPr>
          <p:nvPr/>
        </p:nvSpPr>
        <p:spPr bwMode="auto">
          <a:xfrm>
            <a:off x="5724315" y="2901978"/>
            <a:ext cx="23750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rtl="1"/>
            <a:r>
              <a:rPr lang="ar-SA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نبذة عن 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Ransomwere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22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422399" y="653143"/>
            <a:ext cx="9332687" cy="5646057"/>
            <a:chOff x="2100293" y="1783727"/>
            <a:chExt cx="7982269" cy="4421723"/>
          </a:xfrm>
        </p:grpSpPr>
        <p:sp>
          <p:nvSpPr>
            <p:cNvPr id="8" name="Rectangle 145"/>
            <p:cNvSpPr>
              <a:spLocks noChangeArrowheads="1"/>
            </p:cNvSpPr>
            <p:nvPr/>
          </p:nvSpPr>
          <p:spPr bwMode="auto">
            <a:xfrm>
              <a:off x="4194686" y="4961894"/>
              <a:ext cx="4294419" cy="827650"/>
            </a:xfrm>
            <a:prstGeom prst="rect">
              <a:avLst/>
            </a:prstGeom>
            <a:gradFill rotWithShape="0">
              <a:gsLst>
                <a:gs pos="0">
                  <a:srgbClr val="A1B1B8"/>
                </a:gs>
                <a:gs pos="50000">
                  <a:srgbClr val="F5F5F5"/>
                </a:gs>
                <a:gs pos="100000">
                  <a:srgbClr val="949FA3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/>
            </a:p>
          </p:txBody>
        </p:sp>
        <p:sp>
          <p:nvSpPr>
            <p:cNvPr id="49" name="Rectangle 497"/>
            <p:cNvSpPr>
              <a:spLocks noChangeArrowheads="1"/>
            </p:cNvSpPr>
            <p:nvPr/>
          </p:nvSpPr>
          <p:spPr bwMode="auto">
            <a:xfrm>
              <a:off x="8221374" y="5068616"/>
              <a:ext cx="1033355" cy="1136834"/>
            </a:xfrm>
            <a:prstGeom prst="rect">
              <a:avLst/>
            </a:prstGeom>
            <a:gradFill>
              <a:gsLst>
                <a:gs pos="100000">
                  <a:srgbClr val="A1B1B8"/>
                </a:gs>
                <a:gs pos="0">
                  <a:schemeClr val="bg1"/>
                </a:gs>
              </a:gsLst>
              <a:lin ang="0" scaled="0"/>
            </a:gradFill>
            <a:ln w="7938" cap="rnd">
              <a:solidFill>
                <a:srgbClr val="FAFE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8550886" y="5667130"/>
              <a:ext cx="382957" cy="358777"/>
              <a:chOff x="5368132" y="3540125"/>
              <a:chExt cx="465138" cy="435769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125" name="AutoShape 110"/>
              <p:cNvSpPr>
                <a:spLocks/>
              </p:cNvSpPr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26" name="AutoShape 111"/>
              <p:cNvSpPr>
                <a:spLocks/>
              </p:cNvSpPr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5" name="Rectangle 145"/>
            <p:cNvSpPr>
              <a:spLocks noChangeArrowheads="1"/>
            </p:cNvSpPr>
            <p:nvPr/>
          </p:nvSpPr>
          <p:spPr bwMode="auto">
            <a:xfrm>
              <a:off x="4194686" y="2502042"/>
              <a:ext cx="4294419" cy="827650"/>
            </a:xfrm>
            <a:prstGeom prst="rect">
              <a:avLst/>
            </a:prstGeom>
            <a:gradFill rotWithShape="0">
              <a:gsLst>
                <a:gs pos="0">
                  <a:srgbClr val="A1B1B8"/>
                </a:gs>
                <a:gs pos="50000">
                  <a:srgbClr val="F5F5F5"/>
                </a:gs>
                <a:gs pos="100000">
                  <a:srgbClr val="949FA3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/>
            </a:p>
          </p:txBody>
        </p:sp>
        <p:sp>
          <p:nvSpPr>
            <p:cNvPr id="6" name="Rectangle 145"/>
            <p:cNvSpPr>
              <a:spLocks noChangeArrowheads="1"/>
            </p:cNvSpPr>
            <p:nvPr/>
          </p:nvSpPr>
          <p:spPr bwMode="auto">
            <a:xfrm>
              <a:off x="4194686" y="3330514"/>
              <a:ext cx="4294419" cy="827650"/>
            </a:xfrm>
            <a:prstGeom prst="rect">
              <a:avLst/>
            </a:prstGeom>
            <a:gradFill rotWithShape="0">
              <a:gsLst>
                <a:gs pos="0">
                  <a:srgbClr val="A1B1B8"/>
                </a:gs>
                <a:gs pos="50000">
                  <a:srgbClr val="F5F5F5"/>
                </a:gs>
                <a:gs pos="100000">
                  <a:srgbClr val="949FA3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/>
            </a:p>
          </p:txBody>
        </p:sp>
        <p:sp>
          <p:nvSpPr>
            <p:cNvPr id="7" name="Rectangle 145"/>
            <p:cNvSpPr>
              <a:spLocks noChangeArrowheads="1"/>
            </p:cNvSpPr>
            <p:nvPr/>
          </p:nvSpPr>
          <p:spPr bwMode="auto">
            <a:xfrm>
              <a:off x="4194686" y="4152360"/>
              <a:ext cx="4294419" cy="827650"/>
            </a:xfrm>
            <a:prstGeom prst="rect">
              <a:avLst/>
            </a:prstGeom>
            <a:gradFill rotWithShape="0">
              <a:gsLst>
                <a:gs pos="0">
                  <a:srgbClr val="A1B1B8"/>
                </a:gs>
                <a:gs pos="50000">
                  <a:srgbClr val="F5F5F5"/>
                </a:gs>
                <a:gs pos="100000">
                  <a:srgbClr val="949FA3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en-US"/>
            </a:p>
          </p:txBody>
        </p:sp>
        <p:sp>
          <p:nvSpPr>
            <p:cNvPr id="9" name="3"/>
            <p:cNvSpPr>
              <a:spLocks/>
            </p:cNvSpPr>
            <p:nvPr/>
          </p:nvSpPr>
          <p:spPr bwMode="auto">
            <a:xfrm>
              <a:off x="2310791" y="1814948"/>
              <a:ext cx="1288668" cy="1290312"/>
            </a:xfrm>
            <a:custGeom>
              <a:avLst/>
              <a:gdLst>
                <a:gd name="T0" fmla="*/ 0 w 634"/>
                <a:gd name="T1" fmla="*/ 1420750 h 634"/>
                <a:gd name="T2" fmla="*/ 1418862 w 634"/>
                <a:gd name="T3" fmla="*/ 1414006 h 634"/>
                <a:gd name="T4" fmla="*/ 1412127 w 634"/>
                <a:gd name="T5" fmla="*/ 1420750 h 634"/>
                <a:gd name="T6" fmla="*/ 1418862 w 634"/>
                <a:gd name="T7" fmla="*/ 0 h 634"/>
                <a:gd name="T8" fmla="*/ 1423352 w 634"/>
                <a:gd name="T9" fmla="*/ 1420750 h 634"/>
                <a:gd name="T10" fmla="*/ 1418862 w 634"/>
                <a:gd name="T11" fmla="*/ 1425246 h 634"/>
                <a:gd name="T12" fmla="*/ 1418862 w 634"/>
                <a:gd name="T13" fmla="*/ 1425246 h 634"/>
                <a:gd name="T14" fmla="*/ 0 w 634"/>
                <a:gd name="T15" fmla="*/ 1420750 h 6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34" h="634">
                  <a:moveTo>
                    <a:pt x="0" y="632"/>
                  </a:moveTo>
                  <a:cubicBezTo>
                    <a:pt x="211" y="629"/>
                    <a:pt x="421" y="630"/>
                    <a:pt x="632" y="629"/>
                  </a:cubicBezTo>
                  <a:cubicBezTo>
                    <a:pt x="629" y="632"/>
                    <a:pt x="629" y="632"/>
                    <a:pt x="629" y="632"/>
                  </a:cubicBezTo>
                  <a:cubicBezTo>
                    <a:pt x="630" y="421"/>
                    <a:pt x="630" y="210"/>
                    <a:pt x="632" y="0"/>
                  </a:cubicBezTo>
                  <a:cubicBezTo>
                    <a:pt x="634" y="210"/>
                    <a:pt x="633" y="421"/>
                    <a:pt x="634" y="632"/>
                  </a:cubicBezTo>
                  <a:cubicBezTo>
                    <a:pt x="634" y="633"/>
                    <a:pt x="633" y="634"/>
                    <a:pt x="632" y="634"/>
                  </a:cubicBezTo>
                  <a:cubicBezTo>
                    <a:pt x="632" y="634"/>
                    <a:pt x="632" y="634"/>
                    <a:pt x="632" y="634"/>
                  </a:cubicBezTo>
                  <a:cubicBezTo>
                    <a:pt x="421" y="633"/>
                    <a:pt x="211" y="634"/>
                    <a:pt x="0" y="632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302827" y="1812679"/>
              <a:ext cx="2043458" cy="1507934"/>
              <a:chOff x="1728344" y="1368186"/>
              <a:chExt cx="2257143" cy="1665619"/>
            </a:xfrm>
          </p:grpSpPr>
          <p:sp>
            <p:nvSpPr>
              <p:cNvPr id="104" name="1"/>
              <p:cNvSpPr>
                <a:spLocks noChangeArrowheads="1"/>
              </p:cNvSpPr>
              <p:nvPr/>
            </p:nvSpPr>
            <p:spPr bwMode="auto">
              <a:xfrm>
                <a:off x="1728344" y="1373532"/>
                <a:ext cx="1419640" cy="1416722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A1B1B8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6350" cap="rnd">
                <a:solidFill>
                  <a:srgbClr val="FAFE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07" name="Freeform 9"/>
              <p:cNvSpPr>
                <a:spLocks noEditPoints="1"/>
              </p:cNvSpPr>
              <p:nvPr/>
            </p:nvSpPr>
            <p:spPr bwMode="auto">
              <a:xfrm>
                <a:off x="2130855" y="1735518"/>
                <a:ext cx="425892" cy="687067"/>
              </a:xfrm>
              <a:custGeom>
                <a:avLst/>
                <a:gdLst>
                  <a:gd name="T0" fmla="*/ 351518 w 189"/>
                  <a:gd name="T1" fmla="*/ 0 h 304"/>
                  <a:gd name="T2" fmla="*/ 544286 w 189"/>
                  <a:gd name="T3" fmla="*/ 56868 h 304"/>
                  <a:gd name="T4" fmla="*/ 669018 w 189"/>
                  <a:gd name="T5" fmla="*/ 238846 h 304"/>
                  <a:gd name="T6" fmla="*/ 714375 w 189"/>
                  <a:gd name="T7" fmla="*/ 576263 h 304"/>
                  <a:gd name="T8" fmla="*/ 669018 w 189"/>
                  <a:gd name="T9" fmla="*/ 917471 h 304"/>
                  <a:gd name="T10" fmla="*/ 548065 w 189"/>
                  <a:gd name="T11" fmla="*/ 1095657 h 304"/>
                  <a:gd name="T12" fmla="*/ 359077 w 189"/>
                  <a:gd name="T13" fmla="*/ 1152525 h 304"/>
                  <a:gd name="T14" fmla="*/ 166310 w 189"/>
                  <a:gd name="T15" fmla="*/ 1095657 h 304"/>
                  <a:gd name="T16" fmla="*/ 41577 w 189"/>
                  <a:gd name="T17" fmla="*/ 921262 h 304"/>
                  <a:gd name="T18" fmla="*/ 0 w 189"/>
                  <a:gd name="T19" fmla="*/ 587636 h 304"/>
                  <a:gd name="T20" fmla="*/ 86935 w 189"/>
                  <a:gd name="T21" fmla="*/ 147857 h 304"/>
                  <a:gd name="T22" fmla="*/ 351518 w 189"/>
                  <a:gd name="T23" fmla="*/ 0 h 304"/>
                  <a:gd name="T24" fmla="*/ 359077 w 189"/>
                  <a:gd name="T25" fmla="*/ 197142 h 304"/>
                  <a:gd name="T26" fmla="*/ 272143 w 189"/>
                  <a:gd name="T27" fmla="*/ 231263 h 304"/>
                  <a:gd name="T28" fmla="*/ 211667 w 189"/>
                  <a:gd name="T29" fmla="*/ 348790 h 304"/>
                  <a:gd name="T30" fmla="*/ 192768 w 189"/>
                  <a:gd name="T31" fmla="*/ 591427 h 304"/>
                  <a:gd name="T32" fmla="*/ 238125 w 189"/>
                  <a:gd name="T33" fmla="*/ 879559 h 304"/>
                  <a:gd name="T34" fmla="*/ 359077 w 189"/>
                  <a:gd name="T35" fmla="*/ 959174 h 304"/>
                  <a:gd name="T36" fmla="*/ 468690 w 189"/>
                  <a:gd name="T37" fmla="*/ 883350 h 304"/>
                  <a:gd name="T38" fmla="*/ 517827 w 189"/>
                  <a:gd name="T39" fmla="*/ 576263 h 304"/>
                  <a:gd name="T40" fmla="*/ 472470 w 189"/>
                  <a:gd name="T41" fmla="*/ 280549 h 304"/>
                  <a:gd name="T42" fmla="*/ 359077 w 189"/>
                  <a:gd name="T43" fmla="*/ 197142 h 30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89" h="304">
                    <a:moveTo>
                      <a:pt x="93" y="0"/>
                    </a:moveTo>
                    <a:cubicBezTo>
                      <a:pt x="113" y="0"/>
                      <a:pt x="130" y="5"/>
                      <a:pt x="144" y="15"/>
                    </a:cubicBezTo>
                    <a:cubicBezTo>
                      <a:pt x="158" y="26"/>
                      <a:pt x="169" y="42"/>
                      <a:pt x="177" y="63"/>
                    </a:cubicBezTo>
                    <a:cubicBezTo>
                      <a:pt x="185" y="84"/>
                      <a:pt x="189" y="114"/>
                      <a:pt x="189" y="152"/>
                    </a:cubicBezTo>
                    <a:cubicBezTo>
                      <a:pt x="189" y="190"/>
                      <a:pt x="185" y="220"/>
                      <a:pt x="177" y="242"/>
                    </a:cubicBezTo>
                    <a:cubicBezTo>
                      <a:pt x="169" y="263"/>
                      <a:pt x="158" y="279"/>
                      <a:pt x="145" y="289"/>
                    </a:cubicBezTo>
                    <a:cubicBezTo>
                      <a:pt x="132" y="299"/>
                      <a:pt x="115" y="304"/>
                      <a:pt x="95" y="304"/>
                    </a:cubicBezTo>
                    <a:cubicBezTo>
                      <a:pt x="75" y="304"/>
                      <a:pt x="58" y="299"/>
                      <a:pt x="44" y="289"/>
                    </a:cubicBezTo>
                    <a:cubicBezTo>
                      <a:pt x="30" y="279"/>
                      <a:pt x="19" y="263"/>
                      <a:pt x="11" y="243"/>
                    </a:cubicBezTo>
                    <a:cubicBezTo>
                      <a:pt x="4" y="222"/>
                      <a:pt x="0" y="193"/>
                      <a:pt x="0" y="155"/>
                    </a:cubicBezTo>
                    <a:cubicBezTo>
                      <a:pt x="0" y="102"/>
                      <a:pt x="7" y="63"/>
                      <a:pt x="23" y="39"/>
                    </a:cubicBezTo>
                    <a:cubicBezTo>
                      <a:pt x="40" y="13"/>
                      <a:pt x="63" y="0"/>
                      <a:pt x="93" y="0"/>
                    </a:cubicBezTo>
                    <a:close/>
                    <a:moveTo>
                      <a:pt x="95" y="52"/>
                    </a:moveTo>
                    <a:cubicBezTo>
                      <a:pt x="86" y="52"/>
                      <a:pt x="78" y="55"/>
                      <a:pt x="72" y="61"/>
                    </a:cubicBezTo>
                    <a:cubicBezTo>
                      <a:pt x="65" y="67"/>
                      <a:pt x="60" y="77"/>
                      <a:pt x="56" y="92"/>
                    </a:cubicBezTo>
                    <a:cubicBezTo>
                      <a:pt x="53" y="106"/>
                      <a:pt x="51" y="128"/>
                      <a:pt x="51" y="156"/>
                    </a:cubicBezTo>
                    <a:cubicBezTo>
                      <a:pt x="51" y="192"/>
                      <a:pt x="55" y="218"/>
                      <a:pt x="63" y="232"/>
                    </a:cubicBezTo>
                    <a:cubicBezTo>
                      <a:pt x="71" y="246"/>
                      <a:pt x="82" y="253"/>
                      <a:pt x="95" y="253"/>
                    </a:cubicBezTo>
                    <a:cubicBezTo>
                      <a:pt x="107" y="253"/>
                      <a:pt x="117" y="246"/>
                      <a:pt x="124" y="233"/>
                    </a:cubicBezTo>
                    <a:cubicBezTo>
                      <a:pt x="133" y="217"/>
                      <a:pt x="137" y="190"/>
                      <a:pt x="137" y="152"/>
                    </a:cubicBezTo>
                    <a:cubicBezTo>
                      <a:pt x="137" y="114"/>
                      <a:pt x="133" y="88"/>
                      <a:pt x="125" y="74"/>
                    </a:cubicBezTo>
                    <a:cubicBezTo>
                      <a:pt x="118" y="59"/>
                      <a:pt x="107" y="52"/>
                      <a:pt x="95" y="52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6" name="4"/>
              <p:cNvSpPr>
                <a:spLocks/>
              </p:cNvSpPr>
              <p:nvPr/>
            </p:nvSpPr>
            <p:spPr bwMode="auto">
              <a:xfrm>
                <a:off x="3140328" y="1368186"/>
                <a:ext cx="845159" cy="1665619"/>
              </a:xfrm>
              <a:custGeom>
                <a:avLst/>
                <a:gdLst>
                  <a:gd name="T0" fmla="*/ 0 w 893"/>
                  <a:gd name="T1" fmla="*/ 0 h 1760"/>
                  <a:gd name="T2" fmla="*/ 845116 w 893"/>
                  <a:gd name="T3" fmla="*/ 765620 h 1760"/>
                  <a:gd name="T4" fmla="*/ 845116 w 893"/>
                  <a:gd name="T5" fmla="*/ 1665626 h 1760"/>
                  <a:gd name="T6" fmla="*/ 0 w 893"/>
                  <a:gd name="T7" fmla="*/ 1418621 h 1760"/>
                  <a:gd name="T8" fmla="*/ 0 w 893"/>
                  <a:gd name="T9" fmla="*/ 0 h 17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93" h="1760">
                    <a:moveTo>
                      <a:pt x="0" y="0"/>
                    </a:moveTo>
                    <a:lnTo>
                      <a:pt x="893" y="809"/>
                    </a:lnTo>
                    <a:lnTo>
                      <a:pt x="893" y="1760"/>
                    </a:lnTo>
                    <a:lnTo>
                      <a:pt x="0" y="1499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A3ACB0"/>
                  </a:gs>
                  <a:gs pos="100000">
                    <a:srgbClr val="5D6366"/>
                  </a:gs>
                </a:gsLst>
                <a:lin ang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" name="13"/>
            <p:cNvSpPr>
              <a:spLocks noChangeArrowheads="1"/>
            </p:cNvSpPr>
            <p:nvPr/>
          </p:nvSpPr>
          <p:spPr bwMode="auto">
            <a:xfrm>
              <a:off x="2784406" y="3149940"/>
              <a:ext cx="994550" cy="1031917"/>
            </a:xfrm>
            <a:prstGeom prst="rect">
              <a:avLst/>
            </a:prstGeom>
            <a:gradFill>
              <a:gsLst>
                <a:gs pos="100000">
                  <a:srgbClr val="A1B1B8"/>
                </a:gs>
                <a:gs pos="0">
                  <a:schemeClr val="bg1"/>
                </a:gs>
              </a:gsLst>
              <a:lin ang="0" scaled="0"/>
            </a:gradFill>
            <a:ln w="6350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2" name="Freeform 58"/>
            <p:cNvSpPr>
              <a:spLocks noEditPoints="1"/>
            </p:cNvSpPr>
            <p:nvPr/>
          </p:nvSpPr>
          <p:spPr bwMode="auto">
            <a:xfrm>
              <a:off x="2955124" y="3492098"/>
              <a:ext cx="259619" cy="418966"/>
            </a:xfrm>
            <a:custGeom>
              <a:avLst/>
              <a:gdLst>
                <a:gd name="T0" fmla="*/ 238613 w 127"/>
                <a:gd name="T1" fmla="*/ 0 h 205"/>
                <a:gd name="T2" fmla="*/ 367388 w 127"/>
                <a:gd name="T3" fmla="*/ 41654 h 205"/>
                <a:gd name="T4" fmla="*/ 454500 w 127"/>
                <a:gd name="T5" fmla="*/ 162831 h 205"/>
                <a:gd name="T6" fmla="*/ 481013 w 127"/>
                <a:gd name="T7" fmla="*/ 390037 h 205"/>
                <a:gd name="T8" fmla="*/ 450713 w 127"/>
                <a:gd name="T9" fmla="*/ 617244 h 205"/>
                <a:gd name="T10" fmla="*/ 371175 w 127"/>
                <a:gd name="T11" fmla="*/ 738420 h 205"/>
                <a:gd name="T12" fmla="*/ 242400 w 127"/>
                <a:gd name="T13" fmla="*/ 776288 h 205"/>
                <a:gd name="T14" fmla="*/ 113625 w 127"/>
                <a:gd name="T15" fmla="*/ 738420 h 205"/>
                <a:gd name="T16" fmla="*/ 30300 w 127"/>
                <a:gd name="T17" fmla="*/ 621030 h 205"/>
                <a:gd name="T18" fmla="*/ 0 w 127"/>
                <a:gd name="T19" fmla="*/ 393824 h 205"/>
                <a:gd name="T20" fmla="*/ 60600 w 127"/>
                <a:gd name="T21" fmla="*/ 102243 h 205"/>
                <a:gd name="T22" fmla="*/ 238613 w 127"/>
                <a:gd name="T23" fmla="*/ 0 h 205"/>
                <a:gd name="T24" fmla="*/ 242400 w 127"/>
                <a:gd name="T25" fmla="*/ 132537 h 205"/>
                <a:gd name="T26" fmla="*/ 185588 w 127"/>
                <a:gd name="T27" fmla="*/ 155258 h 205"/>
                <a:gd name="T28" fmla="*/ 143925 w 127"/>
                <a:gd name="T29" fmla="*/ 234780 h 205"/>
                <a:gd name="T30" fmla="*/ 132563 w 127"/>
                <a:gd name="T31" fmla="*/ 397611 h 205"/>
                <a:gd name="T32" fmla="*/ 162863 w 127"/>
                <a:gd name="T33" fmla="*/ 590736 h 205"/>
                <a:gd name="T34" fmla="*/ 242400 w 127"/>
                <a:gd name="T35" fmla="*/ 643751 h 205"/>
                <a:gd name="T36" fmla="*/ 318150 w 127"/>
                <a:gd name="T37" fmla="*/ 594523 h 205"/>
                <a:gd name="T38" fmla="*/ 352238 w 127"/>
                <a:gd name="T39" fmla="*/ 390037 h 205"/>
                <a:gd name="T40" fmla="*/ 321938 w 127"/>
                <a:gd name="T41" fmla="*/ 189339 h 205"/>
                <a:gd name="T42" fmla="*/ 242400 w 127"/>
                <a:gd name="T43" fmla="*/ 132537 h 205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27" h="205">
                  <a:moveTo>
                    <a:pt x="63" y="0"/>
                  </a:moveTo>
                  <a:cubicBezTo>
                    <a:pt x="76" y="0"/>
                    <a:pt x="88" y="4"/>
                    <a:pt x="97" y="11"/>
                  </a:cubicBezTo>
                  <a:cubicBezTo>
                    <a:pt x="107" y="18"/>
                    <a:pt x="114" y="28"/>
                    <a:pt x="120" y="43"/>
                  </a:cubicBezTo>
                  <a:cubicBezTo>
                    <a:pt x="125" y="57"/>
                    <a:pt x="127" y="77"/>
                    <a:pt x="127" y="103"/>
                  </a:cubicBezTo>
                  <a:cubicBezTo>
                    <a:pt x="127" y="128"/>
                    <a:pt x="125" y="149"/>
                    <a:pt x="119" y="163"/>
                  </a:cubicBezTo>
                  <a:cubicBezTo>
                    <a:pt x="114" y="177"/>
                    <a:pt x="107" y="188"/>
                    <a:pt x="98" y="195"/>
                  </a:cubicBezTo>
                  <a:cubicBezTo>
                    <a:pt x="89" y="201"/>
                    <a:pt x="78" y="205"/>
                    <a:pt x="64" y="205"/>
                  </a:cubicBezTo>
                  <a:cubicBezTo>
                    <a:pt x="51" y="205"/>
                    <a:pt x="39" y="201"/>
                    <a:pt x="30" y="195"/>
                  </a:cubicBezTo>
                  <a:cubicBezTo>
                    <a:pt x="21" y="188"/>
                    <a:pt x="13" y="177"/>
                    <a:pt x="8" y="164"/>
                  </a:cubicBezTo>
                  <a:cubicBezTo>
                    <a:pt x="3" y="150"/>
                    <a:pt x="0" y="130"/>
                    <a:pt x="0" y="104"/>
                  </a:cubicBezTo>
                  <a:cubicBezTo>
                    <a:pt x="0" y="69"/>
                    <a:pt x="5" y="43"/>
                    <a:pt x="16" y="27"/>
                  </a:cubicBezTo>
                  <a:cubicBezTo>
                    <a:pt x="27" y="9"/>
                    <a:pt x="43" y="0"/>
                    <a:pt x="63" y="0"/>
                  </a:cubicBezTo>
                  <a:close/>
                  <a:moveTo>
                    <a:pt x="64" y="35"/>
                  </a:moveTo>
                  <a:cubicBezTo>
                    <a:pt x="58" y="35"/>
                    <a:pt x="53" y="37"/>
                    <a:pt x="49" y="41"/>
                  </a:cubicBezTo>
                  <a:cubicBezTo>
                    <a:pt x="44" y="46"/>
                    <a:pt x="41" y="52"/>
                    <a:pt x="38" y="62"/>
                  </a:cubicBezTo>
                  <a:cubicBezTo>
                    <a:pt x="36" y="72"/>
                    <a:pt x="35" y="86"/>
                    <a:pt x="35" y="105"/>
                  </a:cubicBezTo>
                  <a:cubicBezTo>
                    <a:pt x="35" y="130"/>
                    <a:pt x="37" y="147"/>
                    <a:pt x="43" y="156"/>
                  </a:cubicBezTo>
                  <a:cubicBezTo>
                    <a:pt x="48" y="166"/>
                    <a:pt x="55" y="170"/>
                    <a:pt x="64" y="170"/>
                  </a:cubicBezTo>
                  <a:cubicBezTo>
                    <a:pt x="72" y="170"/>
                    <a:pt x="79" y="166"/>
                    <a:pt x="84" y="157"/>
                  </a:cubicBezTo>
                  <a:cubicBezTo>
                    <a:pt x="90" y="146"/>
                    <a:pt x="93" y="128"/>
                    <a:pt x="93" y="103"/>
                  </a:cubicBezTo>
                  <a:cubicBezTo>
                    <a:pt x="93" y="77"/>
                    <a:pt x="90" y="60"/>
                    <a:pt x="85" y="50"/>
                  </a:cubicBezTo>
                  <a:cubicBezTo>
                    <a:pt x="79" y="40"/>
                    <a:pt x="73" y="35"/>
                    <a:pt x="64" y="35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5"/>
            <p:cNvSpPr>
              <a:spLocks/>
            </p:cNvSpPr>
            <p:nvPr/>
          </p:nvSpPr>
          <p:spPr bwMode="auto">
            <a:xfrm>
              <a:off x="2310791" y="3094977"/>
              <a:ext cx="2044390" cy="226190"/>
            </a:xfrm>
            <a:custGeom>
              <a:avLst/>
              <a:gdLst>
                <a:gd name="T0" fmla="*/ 2258058 w 2386"/>
                <a:gd name="T1" fmla="*/ 249844 h 264"/>
                <a:gd name="T2" fmla="*/ 1416728 w 2386"/>
                <a:gd name="T3" fmla="*/ 0 h 264"/>
                <a:gd name="T4" fmla="*/ 0 w 2386"/>
                <a:gd name="T5" fmla="*/ 0 h 264"/>
                <a:gd name="T6" fmla="*/ 1811368 w 2386"/>
                <a:gd name="T7" fmla="*/ 231863 h 264"/>
                <a:gd name="T8" fmla="*/ 2258058 w 2386"/>
                <a:gd name="T9" fmla="*/ 249844 h 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86" h="264">
                  <a:moveTo>
                    <a:pt x="2386" y="264"/>
                  </a:moveTo>
                  <a:lnTo>
                    <a:pt x="1497" y="0"/>
                  </a:lnTo>
                  <a:lnTo>
                    <a:pt x="0" y="0"/>
                  </a:lnTo>
                  <a:lnTo>
                    <a:pt x="1914" y="245"/>
                  </a:lnTo>
                  <a:lnTo>
                    <a:pt x="2386" y="264"/>
                  </a:lnTo>
                  <a:close/>
                </a:path>
              </a:pathLst>
            </a:custGeom>
            <a:gradFill rotWithShape="0">
              <a:gsLst>
                <a:gs pos="0">
                  <a:srgbClr val="A3ACB0"/>
                </a:gs>
                <a:gs pos="50000">
                  <a:srgbClr val="80888B"/>
                </a:gs>
                <a:gs pos="100000">
                  <a:srgbClr val="5D6366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11"/>
            <p:cNvSpPr>
              <a:spLocks/>
            </p:cNvSpPr>
            <p:nvPr/>
          </p:nvSpPr>
          <p:spPr bwMode="auto">
            <a:xfrm>
              <a:off x="3772613" y="3144670"/>
              <a:ext cx="574074" cy="1032421"/>
            </a:xfrm>
            <a:custGeom>
              <a:avLst/>
              <a:gdLst>
                <a:gd name="T0" fmla="*/ 634073 w 670"/>
                <a:gd name="T1" fmla="*/ 177919 h 1205"/>
                <a:gd name="T2" fmla="*/ 634073 w 670"/>
                <a:gd name="T3" fmla="*/ 1093067 h 1205"/>
                <a:gd name="T4" fmla="*/ 0 w 670"/>
                <a:gd name="T5" fmla="*/ 1140386 h 1205"/>
                <a:gd name="T6" fmla="*/ 0 w 670"/>
                <a:gd name="T7" fmla="*/ 0 h 1205"/>
                <a:gd name="T8" fmla="*/ 634073 w 670"/>
                <a:gd name="T9" fmla="*/ 177919 h 12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70" h="1205">
                  <a:moveTo>
                    <a:pt x="670" y="188"/>
                  </a:moveTo>
                  <a:lnTo>
                    <a:pt x="670" y="1155"/>
                  </a:lnTo>
                  <a:lnTo>
                    <a:pt x="0" y="1205"/>
                  </a:lnTo>
                  <a:lnTo>
                    <a:pt x="0" y="0"/>
                  </a:lnTo>
                  <a:lnTo>
                    <a:pt x="670" y="188"/>
                  </a:lnTo>
                  <a:close/>
                </a:path>
              </a:pathLst>
            </a:custGeom>
            <a:gradFill rotWithShape="1">
              <a:gsLst>
                <a:gs pos="0">
                  <a:srgbClr val="868E91"/>
                </a:gs>
                <a:gs pos="100000">
                  <a:srgbClr val="5D6366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13"/>
            <p:cNvSpPr>
              <a:spLocks noChangeArrowheads="1"/>
            </p:cNvSpPr>
            <p:nvPr/>
          </p:nvSpPr>
          <p:spPr bwMode="auto">
            <a:xfrm>
              <a:off x="2972680" y="5128979"/>
              <a:ext cx="994550" cy="1031917"/>
            </a:xfrm>
            <a:prstGeom prst="rect">
              <a:avLst/>
            </a:prstGeom>
            <a:gradFill>
              <a:gsLst>
                <a:gs pos="100000">
                  <a:srgbClr val="A1B1B8"/>
                </a:gs>
                <a:gs pos="0">
                  <a:schemeClr val="bg1"/>
                </a:gs>
              </a:gsLst>
              <a:lin ang="0" scaled="0"/>
            </a:gradFill>
            <a:ln w="6350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0" name="Freeform 114"/>
            <p:cNvSpPr>
              <a:spLocks noEditPoints="1"/>
            </p:cNvSpPr>
            <p:nvPr/>
          </p:nvSpPr>
          <p:spPr bwMode="auto">
            <a:xfrm>
              <a:off x="3220762" y="5548159"/>
              <a:ext cx="237342" cy="381267"/>
            </a:xfrm>
            <a:custGeom>
              <a:avLst/>
              <a:gdLst>
                <a:gd name="T0" fmla="*/ 216078 w 116"/>
                <a:gd name="T1" fmla="*/ 0 h 186"/>
                <a:gd name="T2" fmla="*/ 333594 w 116"/>
                <a:gd name="T3" fmla="*/ 37981 h 186"/>
                <a:gd name="T4" fmla="*/ 409411 w 116"/>
                <a:gd name="T5" fmla="*/ 148124 h 186"/>
                <a:gd name="T6" fmla="*/ 439738 w 116"/>
                <a:gd name="T7" fmla="*/ 353219 h 186"/>
                <a:gd name="T8" fmla="*/ 409411 w 116"/>
                <a:gd name="T9" fmla="*/ 562112 h 186"/>
                <a:gd name="T10" fmla="*/ 337385 w 116"/>
                <a:gd name="T11" fmla="*/ 672256 h 186"/>
                <a:gd name="T12" fmla="*/ 219869 w 116"/>
                <a:gd name="T13" fmla="*/ 706438 h 186"/>
                <a:gd name="T14" fmla="*/ 102353 w 116"/>
                <a:gd name="T15" fmla="*/ 672256 h 186"/>
                <a:gd name="T16" fmla="*/ 26536 w 116"/>
                <a:gd name="T17" fmla="*/ 565910 h 186"/>
                <a:gd name="T18" fmla="*/ 0 w 116"/>
                <a:gd name="T19" fmla="*/ 360815 h 186"/>
                <a:gd name="T20" fmla="*/ 53072 w 116"/>
                <a:gd name="T21" fmla="*/ 91153 h 186"/>
                <a:gd name="T22" fmla="*/ 216078 w 116"/>
                <a:gd name="T23" fmla="*/ 0 h 186"/>
                <a:gd name="T24" fmla="*/ 219869 w 116"/>
                <a:gd name="T25" fmla="*/ 121538 h 186"/>
                <a:gd name="T26" fmla="*/ 166797 w 116"/>
                <a:gd name="T27" fmla="*/ 144326 h 186"/>
                <a:gd name="T28" fmla="*/ 128889 w 116"/>
                <a:gd name="T29" fmla="*/ 212691 h 186"/>
                <a:gd name="T30" fmla="*/ 117516 w 116"/>
                <a:gd name="T31" fmla="*/ 364613 h 186"/>
                <a:gd name="T32" fmla="*/ 147843 w 116"/>
                <a:gd name="T33" fmla="*/ 539324 h 186"/>
                <a:gd name="T34" fmla="*/ 219869 w 116"/>
                <a:gd name="T35" fmla="*/ 588698 h 186"/>
                <a:gd name="T36" fmla="*/ 288104 w 116"/>
                <a:gd name="T37" fmla="*/ 543122 h 186"/>
                <a:gd name="T38" fmla="*/ 318431 w 116"/>
                <a:gd name="T39" fmla="*/ 357017 h 186"/>
                <a:gd name="T40" fmla="*/ 291895 w 116"/>
                <a:gd name="T41" fmla="*/ 170912 h 186"/>
                <a:gd name="T42" fmla="*/ 219869 w 116"/>
                <a:gd name="T43" fmla="*/ 121538 h 18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6" h="186">
                  <a:moveTo>
                    <a:pt x="57" y="0"/>
                  </a:moveTo>
                  <a:cubicBezTo>
                    <a:pt x="69" y="0"/>
                    <a:pt x="80" y="3"/>
                    <a:pt x="88" y="10"/>
                  </a:cubicBezTo>
                  <a:cubicBezTo>
                    <a:pt x="97" y="16"/>
                    <a:pt x="104" y="26"/>
                    <a:pt x="108" y="39"/>
                  </a:cubicBezTo>
                  <a:cubicBezTo>
                    <a:pt x="113" y="52"/>
                    <a:pt x="116" y="70"/>
                    <a:pt x="116" y="93"/>
                  </a:cubicBezTo>
                  <a:cubicBezTo>
                    <a:pt x="116" y="117"/>
                    <a:pt x="113" y="135"/>
                    <a:pt x="108" y="148"/>
                  </a:cubicBezTo>
                  <a:cubicBezTo>
                    <a:pt x="103" y="161"/>
                    <a:pt x="97" y="171"/>
                    <a:pt x="89" y="177"/>
                  </a:cubicBezTo>
                  <a:cubicBezTo>
                    <a:pt x="81" y="183"/>
                    <a:pt x="70" y="186"/>
                    <a:pt x="58" y="186"/>
                  </a:cubicBezTo>
                  <a:cubicBezTo>
                    <a:pt x="46" y="186"/>
                    <a:pt x="35" y="183"/>
                    <a:pt x="27" y="177"/>
                  </a:cubicBezTo>
                  <a:cubicBezTo>
                    <a:pt x="18" y="171"/>
                    <a:pt x="12" y="161"/>
                    <a:pt x="7" y="149"/>
                  </a:cubicBezTo>
                  <a:cubicBezTo>
                    <a:pt x="2" y="136"/>
                    <a:pt x="0" y="118"/>
                    <a:pt x="0" y="95"/>
                  </a:cubicBezTo>
                  <a:cubicBezTo>
                    <a:pt x="0" y="62"/>
                    <a:pt x="4" y="39"/>
                    <a:pt x="14" y="24"/>
                  </a:cubicBezTo>
                  <a:cubicBezTo>
                    <a:pt x="24" y="8"/>
                    <a:pt x="39" y="0"/>
                    <a:pt x="57" y="0"/>
                  </a:cubicBezTo>
                  <a:close/>
                  <a:moveTo>
                    <a:pt x="58" y="32"/>
                  </a:moveTo>
                  <a:cubicBezTo>
                    <a:pt x="53" y="32"/>
                    <a:pt x="48" y="34"/>
                    <a:pt x="44" y="38"/>
                  </a:cubicBezTo>
                  <a:cubicBezTo>
                    <a:pt x="40" y="41"/>
                    <a:pt x="37" y="48"/>
                    <a:pt x="34" y="56"/>
                  </a:cubicBezTo>
                  <a:cubicBezTo>
                    <a:pt x="32" y="65"/>
                    <a:pt x="31" y="78"/>
                    <a:pt x="31" y="96"/>
                  </a:cubicBezTo>
                  <a:cubicBezTo>
                    <a:pt x="31" y="118"/>
                    <a:pt x="34" y="134"/>
                    <a:pt x="39" y="142"/>
                  </a:cubicBezTo>
                  <a:cubicBezTo>
                    <a:pt x="44" y="151"/>
                    <a:pt x="50" y="155"/>
                    <a:pt x="58" y="155"/>
                  </a:cubicBezTo>
                  <a:cubicBezTo>
                    <a:pt x="65" y="155"/>
                    <a:pt x="72" y="151"/>
                    <a:pt x="76" y="143"/>
                  </a:cubicBezTo>
                  <a:cubicBezTo>
                    <a:pt x="81" y="133"/>
                    <a:pt x="84" y="117"/>
                    <a:pt x="84" y="94"/>
                  </a:cubicBezTo>
                  <a:cubicBezTo>
                    <a:pt x="84" y="70"/>
                    <a:pt x="82" y="54"/>
                    <a:pt x="77" y="45"/>
                  </a:cubicBezTo>
                  <a:cubicBezTo>
                    <a:pt x="72" y="37"/>
                    <a:pt x="66" y="32"/>
                    <a:pt x="58" y="3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119"/>
            <p:cNvSpPr>
              <a:spLocks/>
            </p:cNvSpPr>
            <p:nvPr/>
          </p:nvSpPr>
          <p:spPr bwMode="auto">
            <a:xfrm>
              <a:off x="3963195" y="4946064"/>
              <a:ext cx="384715" cy="1221769"/>
            </a:xfrm>
            <a:custGeom>
              <a:avLst/>
              <a:gdLst>
                <a:gd name="T0" fmla="*/ 0 w 449"/>
                <a:gd name="T1" fmla="*/ 211042 h 1426"/>
                <a:gd name="T2" fmla="*/ 424924 w 449"/>
                <a:gd name="T3" fmla="*/ 0 h 1426"/>
                <a:gd name="T4" fmla="*/ 424924 w 449"/>
                <a:gd name="T5" fmla="*/ 912309 h 1426"/>
                <a:gd name="T6" fmla="*/ 0 w 449"/>
                <a:gd name="T7" fmla="*/ 1349536 h 1426"/>
                <a:gd name="T8" fmla="*/ 0 w 449"/>
                <a:gd name="T9" fmla="*/ 211042 h 14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9" h="1426">
                  <a:moveTo>
                    <a:pt x="0" y="223"/>
                  </a:moveTo>
                  <a:lnTo>
                    <a:pt x="449" y="0"/>
                  </a:lnTo>
                  <a:lnTo>
                    <a:pt x="449" y="964"/>
                  </a:lnTo>
                  <a:lnTo>
                    <a:pt x="0" y="1426"/>
                  </a:lnTo>
                  <a:lnTo>
                    <a:pt x="0" y="223"/>
                  </a:lnTo>
                  <a:close/>
                </a:path>
              </a:pathLst>
            </a:custGeom>
            <a:gradFill rotWithShape="0">
              <a:gsLst>
                <a:gs pos="0">
                  <a:srgbClr val="767D80"/>
                </a:gs>
                <a:gs pos="100000">
                  <a:srgbClr val="5D6366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0" name="组合 23"/>
            <p:cNvGrpSpPr>
              <a:grpSpLocks/>
            </p:cNvGrpSpPr>
            <p:nvPr/>
          </p:nvGrpSpPr>
          <p:grpSpPr bwMode="auto">
            <a:xfrm>
              <a:off x="2100293" y="4168921"/>
              <a:ext cx="1284866" cy="1284866"/>
              <a:chOff x="6003902" y="4555331"/>
              <a:chExt cx="2380554" cy="2380685"/>
            </a:xfrm>
          </p:grpSpPr>
          <p:sp>
            <p:nvSpPr>
              <p:cNvPr id="96" name="Rectangle 5"/>
              <p:cNvSpPr>
                <a:spLocks noChangeArrowheads="1"/>
              </p:cNvSpPr>
              <p:nvPr/>
            </p:nvSpPr>
            <p:spPr bwMode="auto">
              <a:xfrm>
                <a:off x="6003902" y="4555331"/>
                <a:ext cx="2380554" cy="2380685"/>
              </a:xfrm>
              <a:prstGeom prst="rect">
                <a:avLst/>
              </a:prstGeom>
              <a:gradFill flip="none" rotWithShape="1">
                <a:gsLst>
                  <a:gs pos="100000">
                    <a:srgbClr val="A1B1B8"/>
                  </a:gs>
                  <a:gs pos="0">
                    <a:schemeClr val="bg1"/>
                  </a:gs>
                </a:gsLst>
                <a:lin ang="2700000" scaled="1"/>
                <a:tileRect/>
              </a:gradFill>
              <a:ln w="6350" cap="rnd">
                <a:solidFill>
                  <a:srgbClr val="FAFE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98" name="Freeform 9"/>
              <p:cNvSpPr>
                <a:spLocks noEditPoints="1"/>
              </p:cNvSpPr>
              <p:nvPr/>
            </p:nvSpPr>
            <p:spPr bwMode="auto">
              <a:xfrm>
                <a:off x="6372201" y="5111987"/>
                <a:ext cx="784225" cy="1266825"/>
              </a:xfrm>
              <a:custGeom>
                <a:avLst/>
                <a:gdLst>
                  <a:gd name="T0" fmla="*/ 388342 w 208"/>
                  <a:gd name="T1" fmla="*/ 0 h 335"/>
                  <a:gd name="T2" fmla="*/ 599480 w 208"/>
                  <a:gd name="T3" fmla="*/ 64287 h 335"/>
                  <a:gd name="T4" fmla="*/ 735211 w 208"/>
                  <a:gd name="T5" fmla="*/ 260928 h 335"/>
                  <a:gd name="T6" fmla="*/ 784225 w 208"/>
                  <a:gd name="T7" fmla="*/ 635303 h 335"/>
                  <a:gd name="T8" fmla="*/ 735211 w 208"/>
                  <a:gd name="T9" fmla="*/ 1009678 h 335"/>
                  <a:gd name="T10" fmla="*/ 603250 w 208"/>
                  <a:gd name="T11" fmla="*/ 1202538 h 335"/>
                  <a:gd name="T12" fmla="*/ 392113 w 208"/>
                  <a:gd name="T13" fmla="*/ 1266825 h 335"/>
                  <a:gd name="T14" fmla="*/ 180975 w 208"/>
                  <a:gd name="T15" fmla="*/ 1202538 h 335"/>
                  <a:gd name="T16" fmla="*/ 49014 w 208"/>
                  <a:gd name="T17" fmla="*/ 1013460 h 335"/>
                  <a:gd name="T18" fmla="*/ 0 w 208"/>
                  <a:gd name="T19" fmla="*/ 646648 h 335"/>
                  <a:gd name="T20" fmla="*/ 94258 w 208"/>
                  <a:gd name="T21" fmla="*/ 162607 h 335"/>
                  <a:gd name="T22" fmla="*/ 388342 w 208"/>
                  <a:gd name="T23" fmla="*/ 0 h 335"/>
                  <a:gd name="T24" fmla="*/ 392113 w 208"/>
                  <a:gd name="T25" fmla="*/ 219331 h 335"/>
                  <a:gd name="T26" fmla="*/ 297855 w 208"/>
                  <a:gd name="T27" fmla="*/ 257147 h 335"/>
                  <a:gd name="T28" fmla="*/ 233759 w 208"/>
                  <a:gd name="T29" fmla="*/ 381938 h 335"/>
                  <a:gd name="T30" fmla="*/ 211138 w 208"/>
                  <a:gd name="T31" fmla="*/ 650430 h 335"/>
                  <a:gd name="T32" fmla="*/ 260152 w 208"/>
                  <a:gd name="T33" fmla="*/ 968081 h 335"/>
                  <a:gd name="T34" fmla="*/ 392113 w 208"/>
                  <a:gd name="T35" fmla="*/ 1055057 h 335"/>
                  <a:gd name="T36" fmla="*/ 516533 w 208"/>
                  <a:gd name="T37" fmla="*/ 971863 h 335"/>
                  <a:gd name="T38" fmla="*/ 569317 w 208"/>
                  <a:gd name="T39" fmla="*/ 635303 h 335"/>
                  <a:gd name="T40" fmla="*/ 520303 w 208"/>
                  <a:gd name="T41" fmla="*/ 310089 h 335"/>
                  <a:gd name="T42" fmla="*/ 392113 w 208"/>
                  <a:gd name="T43" fmla="*/ 219331 h 335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08" h="335">
                    <a:moveTo>
                      <a:pt x="103" y="0"/>
                    </a:moveTo>
                    <a:cubicBezTo>
                      <a:pt x="125" y="0"/>
                      <a:pt x="143" y="6"/>
                      <a:pt x="159" y="17"/>
                    </a:cubicBezTo>
                    <a:cubicBezTo>
                      <a:pt x="174" y="29"/>
                      <a:pt x="187" y="46"/>
                      <a:pt x="195" y="69"/>
                    </a:cubicBezTo>
                    <a:cubicBezTo>
                      <a:pt x="204" y="93"/>
                      <a:pt x="208" y="126"/>
                      <a:pt x="208" y="168"/>
                    </a:cubicBezTo>
                    <a:cubicBezTo>
                      <a:pt x="208" y="210"/>
                      <a:pt x="204" y="243"/>
                      <a:pt x="195" y="267"/>
                    </a:cubicBezTo>
                    <a:cubicBezTo>
                      <a:pt x="186" y="290"/>
                      <a:pt x="175" y="307"/>
                      <a:pt x="160" y="318"/>
                    </a:cubicBezTo>
                    <a:cubicBezTo>
                      <a:pt x="145" y="330"/>
                      <a:pt x="127" y="335"/>
                      <a:pt x="104" y="335"/>
                    </a:cubicBezTo>
                    <a:cubicBezTo>
                      <a:pt x="82" y="335"/>
                      <a:pt x="63" y="330"/>
                      <a:pt x="48" y="318"/>
                    </a:cubicBezTo>
                    <a:cubicBezTo>
                      <a:pt x="33" y="307"/>
                      <a:pt x="21" y="290"/>
                      <a:pt x="13" y="268"/>
                    </a:cubicBezTo>
                    <a:cubicBezTo>
                      <a:pt x="4" y="245"/>
                      <a:pt x="0" y="213"/>
                      <a:pt x="0" y="171"/>
                    </a:cubicBezTo>
                    <a:cubicBezTo>
                      <a:pt x="0" y="112"/>
                      <a:pt x="8" y="70"/>
                      <a:pt x="25" y="43"/>
                    </a:cubicBezTo>
                    <a:cubicBezTo>
                      <a:pt x="44" y="14"/>
                      <a:pt x="70" y="0"/>
                      <a:pt x="103" y="0"/>
                    </a:cubicBezTo>
                    <a:close/>
                    <a:moveTo>
                      <a:pt x="104" y="58"/>
                    </a:moveTo>
                    <a:cubicBezTo>
                      <a:pt x="95" y="58"/>
                      <a:pt x="86" y="61"/>
                      <a:pt x="79" y="68"/>
                    </a:cubicBezTo>
                    <a:cubicBezTo>
                      <a:pt x="71" y="74"/>
                      <a:pt x="66" y="85"/>
                      <a:pt x="62" y="101"/>
                    </a:cubicBezTo>
                    <a:cubicBezTo>
                      <a:pt x="58" y="118"/>
                      <a:pt x="56" y="141"/>
                      <a:pt x="56" y="172"/>
                    </a:cubicBezTo>
                    <a:cubicBezTo>
                      <a:pt x="56" y="212"/>
                      <a:pt x="61" y="240"/>
                      <a:pt x="69" y="256"/>
                    </a:cubicBezTo>
                    <a:cubicBezTo>
                      <a:pt x="78" y="271"/>
                      <a:pt x="90" y="279"/>
                      <a:pt x="104" y="279"/>
                    </a:cubicBezTo>
                    <a:cubicBezTo>
                      <a:pt x="118" y="279"/>
                      <a:pt x="129" y="271"/>
                      <a:pt x="137" y="257"/>
                    </a:cubicBezTo>
                    <a:cubicBezTo>
                      <a:pt x="147" y="239"/>
                      <a:pt x="151" y="210"/>
                      <a:pt x="151" y="168"/>
                    </a:cubicBezTo>
                    <a:cubicBezTo>
                      <a:pt x="151" y="126"/>
                      <a:pt x="147" y="97"/>
                      <a:pt x="138" y="82"/>
                    </a:cubicBezTo>
                    <a:cubicBezTo>
                      <a:pt x="130" y="66"/>
                      <a:pt x="118" y="58"/>
                      <a:pt x="104" y="58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3388510" y="4128435"/>
              <a:ext cx="959646" cy="1325440"/>
            </a:xfrm>
            <a:custGeom>
              <a:avLst/>
              <a:gdLst>
                <a:gd name="T0" fmla="*/ 0 w 1120"/>
                <a:gd name="T1" fmla="*/ 1464048 h 1547"/>
                <a:gd name="T2" fmla="*/ 1059943 w 1120"/>
                <a:gd name="T3" fmla="*/ 912309 h 1547"/>
                <a:gd name="T4" fmla="*/ 1059943 w 1120"/>
                <a:gd name="T5" fmla="*/ 0 h 1547"/>
                <a:gd name="T6" fmla="*/ 0 w 1120"/>
                <a:gd name="T7" fmla="*/ 45426 h 1547"/>
                <a:gd name="T8" fmla="*/ 0 w 1120"/>
                <a:gd name="T9" fmla="*/ 1464048 h 15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20" h="1547">
                  <a:moveTo>
                    <a:pt x="0" y="1547"/>
                  </a:moveTo>
                  <a:lnTo>
                    <a:pt x="1120" y="964"/>
                  </a:lnTo>
                  <a:lnTo>
                    <a:pt x="1120" y="0"/>
                  </a:lnTo>
                  <a:lnTo>
                    <a:pt x="0" y="48"/>
                  </a:lnTo>
                  <a:lnTo>
                    <a:pt x="0" y="1547"/>
                  </a:lnTo>
                  <a:close/>
                </a:path>
              </a:pathLst>
            </a:custGeom>
            <a:gradFill rotWithShape="0">
              <a:gsLst>
                <a:gs pos="0">
                  <a:srgbClr val="97A0A3"/>
                </a:gs>
                <a:gs pos="100000">
                  <a:srgbClr val="5D6366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149"/>
            <p:cNvSpPr>
              <a:spLocks/>
            </p:cNvSpPr>
            <p:nvPr/>
          </p:nvSpPr>
          <p:spPr bwMode="auto">
            <a:xfrm>
              <a:off x="4329476" y="2488972"/>
              <a:ext cx="3744336" cy="15422"/>
            </a:xfrm>
            <a:custGeom>
              <a:avLst/>
              <a:gdLst>
                <a:gd name="T0" fmla="*/ 0 w 1847"/>
                <a:gd name="T1" fmla="*/ 10221 h 5"/>
                <a:gd name="T2" fmla="*/ 647109 w 1847"/>
                <a:gd name="T3" fmla="*/ 3407 h 5"/>
                <a:gd name="T4" fmla="*/ 2068956 w 1847"/>
                <a:gd name="T5" fmla="*/ 0 h 5"/>
                <a:gd name="T6" fmla="*/ 3490804 w 1847"/>
                <a:gd name="T7" fmla="*/ 3407 h 5"/>
                <a:gd name="T8" fmla="*/ 4135673 w 1847"/>
                <a:gd name="T9" fmla="*/ 10221 h 5"/>
                <a:gd name="T10" fmla="*/ 3490804 w 1847"/>
                <a:gd name="T11" fmla="*/ 13628 h 5"/>
                <a:gd name="T12" fmla="*/ 2068956 w 1847"/>
                <a:gd name="T13" fmla="*/ 17035 h 5"/>
                <a:gd name="T14" fmla="*/ 647109 w 1847"/>
                <a:gd name="T15" fmla="*/ 13628 h 5"/>
                <a:gd name="T16" fmla="*/ 0 w 1847"/>
                <a:gd name="T17" fmla="*/ 10221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47" h="5">
                  <a:moveTo>
                    <a:pt x="0" y="3"/>
                  </a:moveTo>
                  <a:cubicBezTo>
                    <a:pt x="0" y="3"/>
                    <a:pt x="116" y="2"/>
                    <a:pt x="289" y="1"/>
                  </a:cubicBezTo>
                  <a:cubicBezTo>
                    <a:pt x="462" y="1"/>
                    <a:pt x="693" y="0"/>
                    <a:pt x="924" y="0"/>
                  </a:cubicBezTo>
                  <a:cubicBezTo>
                    <a:pt x="1155" y="0"/>
                    <a:pt x="1385" y="1"/>
                    <a:pt x="1559" y="1"/>
                  </a:cubicBezTo>
                  <a:cubicBezTo>
                    <a:pt x="1732" y="2"/>
                    <a:pt x="1847" y="3"/>
                    <a:pt x="1847" y="3"/>
                  </a:cubicBezTo>
                  <a:cubicBezTo>
                    <a:pt x="1847" y="3"/>
                    <a:pt x="1732" y="3"/>
                    <a:pt x="1559" y="4"/>
                  </a:cubicBezTo>
                  <a:cubicBezTo>
                    <a:pt x="1385" y="4"/>
                    <a:pt x="1155" y="5"/>
                    <a:pt x="924" y="5"/>
                  </a:cubicBezTo>
                  <a:cubicBezTo>
                    <a:pt x="693" y="5"/>
                    <a:pt x="462" y="4"/>
                    <a:pt x="289" y="4"/>
                  </a:cubicBezTo>
                  <a:cubicBezTo>
                    <a:pt x="116" y="3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386"/>
            <p:cNvSpPr>
              <a:spLocks/>
            </p:cNvSpPr>
            <p:nvPr/>
          </p:nvSpPr>
          <p:spPr bwMode="auto">
            <a:xfrm>
              <a:off x="4675425" y="2654924"/>
              <a:ext cx="3098288" cy="533774"/>
            </a:xfrm>
            <a:custGeom>
              <a:avLst/>
              <a:gdLst>
                <a:gd name="T0" fmla="*/ 3422104 w 3616"/>
                <a:gd name="T1" fmla="*/ 589594 h 623"/>
                <a:gd name="T2" fmla="*/ 1142279 w 3616"/>
                <a:gd name="T3" fmla="*/ 589594 h 623"/>
                <a:gd name="T4" fmla="*/ 916094 w 3616"/>
                <a:gd name="T5" fmla="*/ 0 h 623"/>
                <a:gd name="T6" fmla="*/ 0 w 3616"/>
                <a:gd name="T7" fmla="*/ 0 h 6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616" h="623">
                  <a:moveTo>
                    <a:pt x="3616" y="623"/>
                  </a:moveTo>
                  <a:lnTo>
                    <a:pt x="1207" y="623"/>
                  </a:lnTo>
                  <a:lnTo>
                    <a:pt x="968" y="0"/>
                  </a:lnTo>
                  <a:lnTo>
                    <a:pt x="0" y="0"/>
                  </a:lnTo>
                </a:path>
              </a:pathLst>
            </a:custGeom>
            <a:noFill/>
            <a:ln w="3175" cap="rnd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Freeform 390"/>
            <p:cNvSpPr>
              <a:spLocks/>
            </p:cNvSpPr>
            <p:nvPr/>
          </p:nvSpPr>
          <p:spPr bwMode="auto">
            <a:xfrm>
              <a:off x="4325352" y="3289268"/>
              <a:ext cx="3744336" cy="15422"/>
            </a:xfrm>
            <a:custGeom>
              <a:avLst/>
              <a:gdLst>
                <a:gd name="T0" fmla="*/ 0 w 1847"/>
                <a:gd name="T1" fmla="*/ 6814 h 5"/>
                <a:gd name="T2" fmla="*/ 644869 w 1847"/>
                <a:gd name="T3" fmla="*/ 3407 h 5"/>
                <a:gd name="T4" fmla="*/ 2066717 w 1847"/>
                <a:gd name="T5" fmla="*/ 0 h 5"/>
                <a:gd name="T6" fmla="*/ 3488564 w 1847"/>
                <a:gd name="T7" fmla="*/ 3407 h 5"/>
                <a:gd name="T8" fmla="*/ 4135673 w 1847"/>
                <a:gd name="T9" fmla="*/ 6814 h 5"/>
                <a:gd name="T10" fmla="*/ 3488564 w 1847"/>
                <a:gd name="T11" fmla="*/ 13628 h 5"/>
                <a:gd name="T12" fmla="*/ 2066717 w 1847"/>
                <a:gd name="T13" fmla="*/ 17035 h 5"/>
                <a:gd name="T14" fmla="*/ 644869 w 1847"/>
                <a:gd name="T15" fmla="*/ 13628 h 5"/>
                <a:gd name="T16" fmla="*/ 0 w 1847"/>
                <a:gd name="T17" fmla="*/ 6814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47" h="5">
                  <a:moveTo>
                    <a:pt x="0" y="2"/>
                  </a:moveTo>
                  <a:cubicBezTo>
                    <a:pt x="0" y="2"/>
                    <a:pt x="115" y="2"/>
                    <a:pt x="288" y="1"/>
                  </a:cubicBezTo>
                  <a:cubicBezTo>
                    <a:pt x="461" y="1"/>
                    <a:pt x="692" y="0"/>
                    <a:pt x="923" y="0"/>
                  </a:cubicBezTo>
                  <a:cubicBezTo>
                    <a:pt x="1154" y="0"/>
                    <a:pt x="1385" y="1"/>
                    <a:pt x="1558" y="1"/>
                  </a:cubicBezTo>
                  <a:cubicBezTo>
                    <a:pt x="1731" y="2"/>
                    <a:pt x="1847" y="2"/>
                    <a:pt x="1847" y="2"/>
                  </a:cubicBezTo>
                  <a:cubicBezTo>
                    <a:pt x="1847" y="2"/>
                    <a:pt x="1731" y="3"/>
                    <a:pt x="1558" y="4"/>
                  </a:cubicBezTo>
                  <a:cubicBezTo>
                    <a:pt x="1385" y="4"/>
                    <a:pt x="1154" y="5"/>
                    <a:pt x="923" y="5"/>
                  </a:cubicBezTo>
                  <a:cubicBezTo>
                    <a:pt x="692" y="5"/>
                    <a:pt x="461" y="4"/>
                    <a:pt x="288" y="4"/>
                  </a:cubicBezTo>
                  <a:cubicBezTo>
                    <a:pt x="115" y="3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C7C7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矩形 1266"/>
            <p:cNvSpPr/>
            <p:nvPr/>
          </p:nvSpPr>
          <p:spPr bwMode="auto">
            <a:xfrm>
              <a:off x="4357548" y="3265177"/>
              <a:ext cx="3717038" cy="99000"/>
            </a:xfrm>
            <a:prstGeom prst="rect">
              <a:avLst/>
            </a:prstGeom>
            <a:gradFill flip="none" rotWithShape="1">
              <a:gsLst>
                <a:gs pos="100000">
                  <a:srgbClr val="949FA3">
                    <a:alpha val="67000"/>
                  </a:srgbClr>
                </a:gs>
                <a:gs pos="0">
                  <a:srgbClr val="B1BDC1">
                    <a:alpha val="49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26" name="直接连接符 1268"/>
            <p:cNvCxnSpPr/>
            <p:nvPr/>
          </p:nvCxnSpPr>
          <p:spPr bwMode="auto">
            <a:xfrm flipH="1" flipV="1">
              <a:off x="4352403" y="3283600"/>
              <a:ext cx="3716627" cy="7187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reeform 386"/>
            <p:cNvSpPr>
              <a:spLocks/>
            </p:cNvSpPr>
            <p:nvPr/>
          </p:nvSpPr>
          <p:spPr bwMode="auto">
            <a:xfrm>
              <a:off x="4675425" y="3440316"/>
              <a:ext cx="3098288" cy="533774"/>
            </a:xfrm>
            <a:custGeom>
              <a:avLst/>
              <a:gdLst>
                <a:gd name="T0" fmla="*/ 3422104 w 3616"/>
                <a:gd name="T1" fmla="*/ 589594 h 623"/>
                <a:gd name="T2" fmla="*/ 1142279 w 3616"/>
                <a:gd name="T3" fmla="*/ 589594 h 623"/>
                <a:gd name="T4" fmla="*/ 916094 w 3616"/>
                <a:gd name="T5" fmla="*/ 0 h 623"/>
                <a:gd name="T6" fmla="*/ 0 w 3616"/>
                <a:gd name="T7" fmla="*/ 0 h 6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616" h="623">
                  <a:moveTo>
                    <a:pt x="3616" y="623"/>
                  </a:moveTo>
                  <a:lnTo>
                    <a:pt x="1207" y="623"/>
                  </a:lnTo>
                  <a:lnTo>
                    <a:pt x="968" y="0"/>
                  </a:lnTo>
                  <a:lnTo>
                    <a:pt x="0" y="0"/>
                  </a:lnTo>
                </a:path>
              </a:pathLst>
            </a:custGeom>
            <a:noFill/>
            <a:ln w="3175" cap="rnd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矩形 675"/>
            <p:cNvSpPr/>
            <p:nvPr/>
          </p:nvSpPr>
          <p:spPr bwMode="auto">
            <a:xfrm>
              <a:off x="4357548" y="4074994"/>
              <a:ext cx="3717038" cy="99000"/>
            </a:xfrm>
            <a:prstGeom prst="rect">
              <a:avLst/>
            </a:prstGeom>
            <a:gradFill flip="none" rotWithShape="1">
              <a:gsLst>
                <a:gs pos="100000">
                  <a:srgbClr val="949FA3">
                    <a:alpha val="67000"/>
                  </a:srgbClr>
                </a:gs>
                <a:gs pos="0">
                  <a:srgbClr val="B1BDC1">
                    <a:alpha val="49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29" name="直接连接符 676"/>
            <p:cNvCxnSpPr/>
            <p:nvPr/>
          </p:nvCxnSpPr>
          <p:spPr bwMode="auto">
            <a:xfrm flipH="1" flipV="1">
              <a:off x="4352403" y="4094186"/>
              <a:ext cx="3716627" cy="5749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386"/>
            <p:cNvSpPr>
              <a:spLocks/>
            </p:cNvSpPr>
            <p:nvPr/>
          </p:nvSpPr>
          <p:spPr bwMode="auto">
            <a:xfrm>
              <a:off x="4675425" y="4348958"/>
              <a:ext cx="3098288" cy="533774"/>
            </a:xfrm>
            <a:custGeom>
              <a:avLst/>
              <a:gdLst>
                <a:gd name="T0" fmla="*/ 3422104 w 3616"/>
                <a:gd name="T1" fmla="*/ 589594 h 623"/>
                <a:gd name="T2" fmla="*/ 1142279 w 3616"/>
                <a:gd name="T3" fmla="*/ 589594 h 623"/>
                <a:gd name="T4" fmla="*/ 916094 w 3616"/>
                <a:gd name="T5" fmla="*/ 0 h 623"/>
                <a:gd name="T6" fmla="*/ 0 w 3616"/>
                <a:gd name="T7" fmla="*/ 0 h 6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616" h="623">
                  <a:moveTo>
                    <a:pt x="3616" y="623"/>
                  </a:moveTo>
                  <a:lnTo>
                    <a:pt x="1207" y="623"/>
                  </a:lnTo>
                  <a:lnTo>
                    <a:pt x="968" y="0"/>
                  </a:lnTo>
                  <a:lnTo>
                    <a:pt x="0" y="0"/>
                  </a:lnTo>
                </a:path>
              </a:pathLst>
            </a:custGeom>
            <a:noFill/>
            <a:ln w="3175" cap="rnd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矩形 912"/>
            <p:cNvSpPr/>
            <p:nvPr/>
          </p:nvSpPr>
          <p:spPr bwMode="auto">
            <a:xfrm>
              <a:off x="4357548" y="4959211"/>
              <a:ext cx="3717038" cy="99000"/>
            </a:xfrm>
            <a:prstGeom prst="rect">
              <a:avLst/>
            </a:prstGeom>
            <a:gradFill flip="none" rotWithShape="1">
              <a:gsLst>
                <a:gs pos="100000">
                  <a:srgbClr val="949FA3">
                    <a:alpha val="67000"/>
                  </a:srgbClr>
                </a:gs>
                <a:gs pos="0">
                  <a:srgbClr val="B1BDC1">
                    <a:alpha val="49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32" name="直接连接符 913"/>
            <p:cNvCxnSpPr/>
            <p:nvPr/>
          </p:nvCxnSpPr>
          <p:spPr bwMode="auto">
            <a:xfrm flipH="1" flipV="1">
              <a:off x="4352403" y="4978072"/>
              <a:ext cx="3716627" cy="5749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Freeform 386"/>
            <p:cNvSpPr>
              <a:spLocks/>
            </p:cNvSpPr>
            <p:nvPr/>
          </p:nvSpPr>
          <p:spPr bwMode="auto">
            <a:xfrm>
              <a:off x="4675425" y="5146886"/>
              <a:ext cx="3098288" cy="533774"/>
            </a:xfrm>
            <a:custGeom>
              <a:avLst/>
              <a:gdLst>
                <a:gd name="T0" fmla="*/ 3422104 w 3616"/>
                <a:gd name="T1" fmla="*/ 589594 h 623"/>
                <a:gd name="T2" fmla="*/ 1142279 w 3616"/>
                <a:gd name="T3" fmla="*/ 589594 h 623"/>
                <a:gd name="T4" fmla="*/ 916094 w 3616"/>
                <a:gd name="T5" fmla="*/ 0 h 623"/>
                <a:gd name="T6" fmla="*/ 0 w 3616"/>
                <a:gd name="T7" fmla="*/ 0 h 6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616" h="623">
                  <a:moveTo>
                    <a:pt x="3616" y="623"/>
                  </a:moveTo>
                  <a:lnTo>
                    <a:pt x="1207" y="623"/>
                  </a:lnTo>
                  <a:lnTo>
                    <a:pt x="968" y="0"/>
                  </a:lnTo>
                  <a:lnTo>
                    <a:pt x="0" y="0"/>
                  </a:lnTo>
                </a:path>
              </a:pathLst>
            </a:custGeom>
            <a:noFill/>
            <a:ln w="3175" cap="rnd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Rectangle 412"/>
            <p:cNvSpPr>
              <a:spLocks noChangeArrowheads="1"/>
            </p:cNvSpPr>
            <p:nvPr/>
          </p:nvSpPr>
          <p:spPr bwMode="auto">
            <a:xfrm>
              <a:off x="8596813" y="1783727"/>
              <a:ext cx="1284385" cy="1286028"/>
            </a:xfrm>
            <a:prstGeom prst="rect">
              <a:avLst/>
            </a:prstGeom>
            <a:gradFill flip="none" rotWithShape="1">
              <a:gsLst>
                <a:gs pos="100000">
                  <a:srgbClr val="A1B1B8"/>
                </a:gs>
                <a:gs pos="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  <a:ln w="6350" cap="rnd">
              <a:solidFill>
                <a:srgbClr val="FAFE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5" name="Freeform 416"/>
            <p:cNvSpPr>
              <a:spLocks/>
            </p:cNvSpPr>
            <p:nvPr/>
          </p:nvSpPr>
          <p:spPr bwMode="auto">
            <a:xfrm>
              <a:off x="8095263" y="1783727"/>
              <a:ext cx="507242" cy="1509647"/>
            </a:xfrm>
            <a:custGeom>
              <a:avLst/>
              <a:gdLst>
                <a:gd name="T0" fmla="*/ 560256 w 592"/>
                <a:gd name="T1" fmla="*/ 0 h 1762"/>
                <a:gd name="T2" fmla="*/ 0 w 592"/>
                <a:gd name="T3" fmla="*/ 767513 h 1762"/>
                <a:gd name="T4" fmla="*/ 0 w 592"/>
                <a:gd name="T5" fmla="*/ 1667518 h 1762"/>
                <a:gd name="T6" fmla="*/ 560256 w 592"/>
                <a:gd name="T7" fmla="*/ 1418621 h 1762"/>
                <a:gd name="T8" fmla="*/ 560256 w 592"/>
                <a:gd name="T9" fmla="*/ 0 h 17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2" h="1762">
                  <a:moveTo>
                    <a:pt x="592" y="0"/>
                  </a:moveTo>
                  <a:lnTo>
                    <a:pt x="0" y="811"/>
                  </a:lnTo>
                  <a:lnTo>
                    <a:pt x="0" y="1762"/>
                  </a:lnTo>
                  <a:lnTo>
                    <a:pt x="592" y="1499"/>
                  </a:lnTo>
                  <a:lnTo>
                    <a:pt x="592" y="0"/>
                  </a:lnTo>
                  <a:close/>
                </a:path>
              </a:pathLst>
            </a:custGeom>
            <a:gradFill rotWithShape="0">
              <a:gsLst>
                <a:gs pos="0">
                  <a:srgbClr val="A1B1B8"/>
                </a:gs>
                <a:gs pos="100000">
                  <a:srgbClr val="E6E5E4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Freeform 428"/>
            <p:cNvSpPr>
              <a:spLocks/>
            </p:cNvSpPr>
            <p:nvPr/>
          </p:nvSpPr>
          <p:spPr bwMode="auto">
            <a:xfrm>
              <a:off x="8588496" y="1785292"/>
              <a:ext cx="1288668" cy="1288598"/>
            </a:xfrm>
            <a:custGeom>
              <a:avLst/>
              <a:gdLst>
                <a:gd name="T0" fmla="*/ 6735 w 634"/>
                <a:gd name="T1" fmla="*/ 0 h 634"/>
                <a:gd name="T2" fmla="*/ 11225 w 634"/>
                <a:gd name="T3" fmla="*/ 1418863 h 634"/>
                <a:gd name="T4" fmla="*/ 6735 w 634"/>
                <a:gd name="T5" fmla="*/ 1412128 h 634"/>
                <a:gd name="T6" fmla="*/ 1423352 w 634"/>
                <a:gd name="T7" fmla="*/ 1418863 h 634"/>
                <a:gd name="T8" fmla="*/ 6735 w 634"/>
                <a:gd name="T9" fmla="*/ 1423353 h 634"/>
                <a:gd name="T10" fmla="*/ 0 w 634"/>
                <a:gd name="T11" fmla="*/ 1418863 h 634"/>
                <a:gd name="T12" fmla="*/ 0 w 634"/>
                <a:gd name="T13" fmla="*/ 1418863 h 634"/>
                <a:gd name="T14" fmla="*/ 6735 w 634"/>
                <a:gd name="T15" fmla="*/ 0 h 6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34" h="634">
                  <a:moveTo>
                    <a:pt x="3" y="0"/>
                  </a:moveTo>
                  <a:cubicBezTo>
                    <a:pt x="5" y="210"/>
                    <a:pt x="4" y="421"/>
                    <a:pt x="5" y="632"/>
                  </a:cubicBezTo>
                  <a:cubicBezTo>
                    <a:pt x="3" y="629"/>
                    <a:pt x="3" y="629"/>
                    <a:pt x="3" y="629"/>
                  </a:cubicBezTo>
                  <a:cubicBezTo>
                    <a:pt x="213" y="630"/>
                    <a:pt x="424" y="629"/>
                    <a:pt x="634" y="632"/>
                  </a:cubicBezTo>
                  <a:cubicBezTo>
                    <a:pt x="424" y="634"/>
                    <a:pt x="213" y="633"/>
                    <a:pt x="3" y="634"/>
                  </a:cubicBezTo>
                  <a:cubicBezTo>
                    <a:pt x="1" y="634"/>
                    <a:pt x="0" y="633"/>
                    <a:pt x="0" y="632"/>
                  </a:cubicBezTo>
                  <a:cubicBezTo>
                    <a:pt x="0" y="632"/>
                    <a:pt x="0" y="632"/>
                    <a:pt x="0" y="632"/>
                  </a:cubicBezTo>
                  <a:cubicBezTo>
                    <a:pt x="1" y="421"/>
                    <a:pt x="0" y="21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Freeform 432"/>
            <p:cNvSpPr>
              <a:spLocks/>
            </p:cNvSpPr>
            <p:nvPr/>
          </p:nvSpPr>
          <p:spPr bwMode="auto">
            <a:xfrm>
              <a:off x="8105139" y="3064929"/>
              <a:ext cx="1783915" cy="227904"/>
            </a:xfrm>
            <a:custGeom>
              <a:avLst/>
              <a:gdLst>
                <a:gd name="T0" fmla="*/ 0 w 2082"/>
                <a:gd name="T1" fmla="*/ 251737 h 266"/>
                <a:gd name="T2" fmla="*/ 551739 w 2082"/>
                <a:gd name="T3" fmla="*/ 0 h 266"/>
                <a:gd name="T4" fmla="*/ 1970360 w 2082"/>
                <a:gd name="T5" fmla="*/ 0 h 266"/>
                <a:gd name="T6" fmla="*/ 157099 w 2082"/>
                <a:gd name="T7" fmla="*/ 230917 h 266"/>
                <a:gd name="T8" fmla="*/ 0 w 2082"/>
                <a:gd name="T9" fmla="*/ 251737 h 2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2" h="266">
                  <a:moveTo>
                    <a:pt x="0" y="266"/>
                  </a:moveTo>
                  <a:lnTo>
                    <a:pt x="583" y="0"/>
                  </a:lnTo>
                  <a:lnTo>
                    <a:pt x="2082" y="0"/>
                  </a:lnTo>
                  <a:lnTo>
                    <a:pt x="166" y="244"/>
                  </a:lnTo>
                  <a:lnTo>
                    <a:pt x="0" y="266"/>
                  </a:lnTo>
                  <a:close/>
                </a:path>
              </a:pathLst>
            </a:custGeom>
            <a:gradFill rotWithShape="0">
              <a:gsLst>
                <a:gs pos="0">
                  <a:srgbClr val="A3ACB0"/>
                </a:gs>
                <a:gs pos="42999">
                  <a:srgbClr val="868E91"/>
                </a:gs>
                <a:gs pos="100000">
                  <a:srgbClr val="5D6366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Freeform 424"/>
            <p:cNvSpPr>
              <a:spLocks/>
            </p:cNvSpPr>
            <p:nvPr/>
          </p:nvSpPr>
          <p:spPr bwMode="auto">
            <a:xfrm>
              <a:off x="8099375" y="3134021"/>
              <a:ext cx="371863" cy="1031563"/>
            </a:xfrm>
            <a:custGeom>
              <a:avLst/>
              <a:gdLst>
                <a:gd name="T0" fmla="*/ 410728 w 434"/>
                <a:gd name="T1" fmla="*/ 0 h 1204"/>
                <a:gd name="T2" fmla="*/ 0 w 434"/>
                <a:gd name="T3" fmla="*/ 177919 h 1204"/>
                <a:gd name="T4" fmla="*/ 0 w 434"/>
                <a:gd name="T5" fmla="*/ 1092120 h 1204"/>
                <a:gd name="T6" fmla="*/ 410728 w 434"/>
                <a:gd name="T7" fmla="*/ 1139439 h 1204"/>
                <a:gd name="T8" fmla="*/ 410728 w 434"/>
                <a:gd name="T9" fmla="*/ 0 h 12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4" h="1204">
                  <a:moveTo>
                    <a:pt x="434" y="0"/>
                  </a:moveTo>
                  <a:lnTo>
                    <a:pt x="0" y="188"/>
                  </a:lnTo>
                  <a:lnTo>
                    <a:pt x="0" y="1154"/>
                  </a:lnTo>
                  <a:lnTo>
                    <a:pt x="434" y="1204"/>
                  </a:lnTo>
                  <a:lnTo>
                    <a:pt x="434" y="0"/>
                  </a:lnTo>
                  <a:close/>
                </a:path>
              </a:pathLst>
            </a:custGeom>
            <a:gradFill rotWithShape="0">
              <a:gsLst>
                <a:gs pos="0">
                  <a:srgbClr val="A1B1B8"/>
                </a:gs>
                <a:gs pos="100000">
                  <a:srgbClr val="E6E5E4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Freeform 420"/>
            <p:cNvSpPr>
              <a:spLocks/>
            </p:cNvSpPr>
            <p:nvPr/>
          </p:nvSpPr>
          <p:spPr bwMode="auto">
            <a:xfrm>
              <a:off x="8470012" y="3118321"/>
              <a:ext cx="934187" cy="1044852"/>
            </a:xfrm>
            <a:custGeom>
              <a:avLst/>
              <a:gdLst>
                <a:gd name="T0" fmla="*/ 0 w 1091"/>
                <a:gd name="T1" fmla="*/ 0 h 1219"/>
                <a:gd name="T2" fmla="*/ 0 w 1091"/>
                <a:gd name="T3" fmla="*/ 1219 h 1219"/>
                <a:gd name="T4" fmla="*/ 1091 w 1091"/>
                <a:gd name="T5" fmla="*/ 1205 h 1219"/>
                <a:gd name="T6" fmla="*/ 1091 w 1091"/>
                <a:gd name="T7" fmla="*/ 0 h 1219"/>
                <a:gd name="T8" fmla="*/ 0 w 1091"/>
                <a:gd name="T9" fmla="*/ 0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1" h="1219">
                  <a:moveTo>
                    <a:pt x="0" y="0"/>
                  </a:moveTo>
                  <a:lnTo>
                    <a:pt x="0" y="1219"/>
                  </a:lnTo>
                  <a:lnTo>
                    <a:pt x="1091" y="1205"/>
                  </a:lnTo>
                  <a:lnTo>
                    <a:pt x="1091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A1B1B8"/>
                </a:gs>
                <a:gs pos="0">
                  <a:schemeClr val="bg1"/>
                </a:gs>
              </a:gsLst>
              <a:lin ang="2700000" scaled="1"/>
              <a:tileRect/>
            </a:gradFill>
            <a:ln w="6350" cap="rnd">
              <a:solidFill>
                <a:srgbClr val="FAFE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4" name="12"/>
            <p:cNvSpPr>
              <a:spLocks/>
            </p:cNvSpPr>
            <p:nvPr/>
          </p:nvSpPr>
          <p:spPr bwMode="auto">
            <a:xfrm>
              <a:off x="8476546" y="3109990"/>
              <a:ext cx="934603" cy="1045299"/>
            </a:xfrm>
            <a:custGeom>
              <a:avLst/>
              <a:gdLst>
                <a:gd name="T0" fmla="*/ 0 w 1148"/>
                <a:gd name="T1" fmla="*/ 12 h 1186"/>
                <a:gd name="T2" fmla="*/ 1148 w 1148"/>
                <a:gd name="T3" fmla="*/ 1186 h 1186"/>
                <a:gd name="T4" fmla="*/ 1148 w 1148"/>
                <a:gd name="T5" fmla="*/ 0 h 1186"/>
                <a:gd name="T6" fmla="*/ 0 w 1148"/>
                <a:gd name="T7" fmla="*/ 12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8" h="1186">
                  <a:moveTo>
                    <a:pt x="0" y="12"/>
                  </a:moveTo>
                  <a:lnTo>
                    <a:pt x="1148" y="1186"/>
                  </a:lnTo>
                  <a:lnTo>
                    <a:pt x="1148" y="0"/>
                  </a:lnTo>
                  <a:lnTo>
                    <a:pt x="0" y="12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A3ACB0">
                    <a:alpha val="27000"/>
                  </a:srgbClr>
                </a:gs>
                <a:gs pos="1000">
                  <a:srgbClr val="5D6366">
                    <a:alpha val="72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5" name="Freeform 477"/>
            <p:cNvSpPr>
              <a:spLocks/>
            </p:cNvSpPr>
            <p:nvPr/>
          </p:nvSpPr>
          <p:spPr bwMode="auto">
            <a:xfrm>
              <a:off x="8524751" y="4164082"/>
              <a:ext cx="1284386" cy="14566"/>
            </a:xfrm>
            <a:custGeom>
              <a:avLst/>
              <a:gdLst>
                <a:gd name="T0" fmla="*/ 0 w 632"/>
                <a:gd name="T1" fmla="*/ 9653 h 5"/>
                <a:gd name="T2" fmla="*/ 222221 w 632"/>
                <a:gd name="T3" fmla="*/ 6436 h 5"/>
                <a:gd name="T4" fmla="*/ 709311 w 632"/>
                <a:gd name="T5" fmla="*/ 0 h 5"/>
                <a:gd name="T6" fmla="*/ 1196401 w 632"/>
                <a:gd name="T7" fmla="*/ 3218 h 5"/>
                <a:gd name="T8" fmla="*/ 1418622 w 632"/>
                <a:gd name="T9" fmla="*/ 9653 h 5"/>
                <a:gd name="T10" fmla="*/ 1196401 w 632"/>
                <a:gd name="T11" fmla="*/ 12871 h 5"/>
                <a:gd name="T12" fmla="*/ 709311 w 632"/>
                <a:gd name="T13" fmla="*/ 16089 h 5"/>
                <a:gd name="T14" fmla="*/ 222221 w 632"/>
                <a:gd name="T15" fmla="*/ 12871 h 5"/>
                <a:gd name="T16" fmla="*/ 0 w 632"/>
                <a:gd name="T17" fmla="*/ 9653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32" h="5">
                  <a:moveTo>
                    <a:pt x="0" y="3"/>
                  </a:moveTo>
                  <a:cubicBezTo>
                    <a:pt x="0" y="3"/>
                    <a:pt x="40" y="2"/>
                    <a:pt x="99" y="2"/>
                  </a:cubicBezTo>
                  <a:cubicBezTo>
                    <a:pt x="158" y="1"/>
                    <a:pt x="237" y="1"/>
                    <a:pt x="316" y="0"/>
                  </a:cubicBezTo>
                  <a:cubicBezTo>
                    <a:pt x="395" y="1"/>
                    <a:pt x="474" y="1"/>
                    <a:pt x="533" y="1"/>
                  </a:cubicBezTo>
                  <a:cubicBezTo>
                    <a:pt x="593" y="2"/>
                    <a:pt x="632" y="3"/>
                    <a:pt x="632" y="3"/>
                  </a:cubicBezTo>
                  <a:cubicBezTo>
                    <a:pt x="632" y="3"/>
                    <a:pt x="593" y="3"/>
                    <a:pt x="533" y="4"/>
                  </a:cubicBezTo>
                  <a:cubicBezTo>
                    <a:pt x="474" y="5"/>
                    <a:pt x="395" y="5"/>
                    <a:pt x="316" y="5"/>
                  </a:cubicBezTo>
                  <a:cubicBezTo>
                    <a:pt x="237" y="5"/>
                    <a:pt x="158" y="5"/>
                    <a:pt x="99" y="4"/>
                  </a:cubicBezTo>
                  <a:cubicBezTo>
                    <a:pt x="40" y="3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Freeform 485"/>
            <p:cNvSpPr>
              <a:spLocks/>
            </p:cNvSpPr>
            <p:nvPr/>
          </p:nvSpPr>
          <p:spPr bwMode="auto">
            <a:xfrm>
              <a:off x="8801906" y="4200350"/>
              <a:ext cx="20564" cy="1285171"/>
            </a:xfrm>
            <a:custGeom>
              <a:avLst/>
              <a:gdLst>
                <a:gd name="T0" fmla="*/ 9085 w 5"/>
                <a:gd name="T1" fmla="*/ 0 h 632"/>
                <a:gd name="T2" fmla="*/ 18170 w 5"/>
                <a:gd name="T3" fmla="*/ 222369 h 632"/>
                <a:gd name="T4" fmla="*/ 22713 w 5"/>
                <a:gd name="T5" fmla="*/ 709784 h 632"/>
                <a:gd name="T6" fmla="*/ 18170 w 5"/>
                <a:gd name="T7" fmla="*/ 1197198 h 632"/>
                <a:gd name="T8" fmla="*/ 9085 w 5"/>
                <a:gd name="T9" fmla="*/ 1419567 h 632"/>
                <a:gd name="T10" fmla="*/ 4543 w 5"/>
                <a:gd name="T11" fmla="*/ 1197198 h 632"/>
                <a:gd name="T12" fmla="*/ 0 w 5"/>
                <a:gd name="T13" fmla="*/ 709784 h 632"/>
                <a:gd name="T14" fmla="*/ 4543 w 5"/>
                <a:gd name="T15" fmla="*/ 222369 h 632"/>
                <a:gd name="T16" fmla="*/ 9085 w 5"/>
                <a:gd name="T17" fmla="*/ 0 h 6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" h="632">
                  <a:moveTo>
                    <a:pt x="2" y="0"/>
                  </a:moveTo>
                  <a:cubicBezTo>
                    <a:pt x="2" y="0"/>
                    <a:pt x="3" y="40"/>
                    <a:pt x="4" y="99"/>
                  </a:cubicBezTo>
                  <a:cubicBezTo>
                    <a:pt x="4" y="158"/>
                    <a:pt x="4" y="237"/>
                    <a:pt x="5" y="316"/>
                  </a:cubicBezTo>
                  <a:cubicBezTo>
                    <a:pt x="4" y="395"/>
                    <a:pt x="4" y="474"/>
                    <a:pt x="4" y="533"/>
                  </a:cubicBezTo>
                  <a:cubicBezTo>
                    <a:pt x="3" y="593"/>
                    <a:pt x="2" y="632"/>
                    <a:pt x="2" y="632"/>
                  </a:cubicBezTo>
                  <a:cubicBezTo>
                    <a:pt x="2" y="632"/>
                    <a:pt x="2" y="593"/>
                    <a:pt x="1" y="533"/>
                  </a:cubicBezTo>
                  <a:cubicBezTo>
                    <a:pt x="0" y="474"/>
                    <a:pt x="0" y="395"/>
                    <a:pt x="0" y="316"/>
                  </a:cubicBezTo>
                  <a:cubicBezTo>
                    <a:pt x="0" y="237"/>
                    <a:pt x="0" y="158"/>
                    <a:pt x="1" y="99"/>
                  </a:cubicBezTo>
                  <a:cubicBezTo>
                    <a:pt x="2" y="4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Freeform 489"/>
            <p:cNvSpPr>
              <a:spLocks/>
            </p:cNvSpPr>
            <p:nvPr/>
          </p:nvSpPr>
          <p:spPr bwMode="auto">
            <a:xfrm>
              <a:off x="8489104" y="4154707"/>
              <a:ext cx="323881" cy="23990"/>
            </a:xfrm>
            <a:custGeom>
              <a:avLst/>
              <a:gdLst>
                <a:gd name="T0" fmla="*/ 0 w 157"/>
                <a:gd name="T1" fmla="*/ 0 h 9"/>
                <a:gd name="T2" fmla="*/ 54685 w 157"/>
                <a:gd name="T3" fmla="*/ 0 h 9"/>
                <a:gd name="T4" fmla="*/ 180005 w 157"/>
                <a:gd name="T5" fmla="*/ 5889 h 9"/>
                <a:gd name="T6" fmla="*/ 303046 w 157"/>
                <a:gd name="T7" fmla="*/ 17666 h 9"/>
                <a:gd name="T8" fmla="*/ 357731 w 157"/>
                <a:gd name="T9" fmla="*/ 26499 h 9"/>
                <a:gd name="T10" fmla="*/ 300767 w 157"/>
                <a:gd name="T11" fmla="*/ 26499 h 9"/>
                <a:gd name="T12" fmla="*/ 177726 w 157"/>
                <a:gd name="T13" fmla="*/ 20610 h 9"/>
                <a:gd name="T14" fmla="*/ 54685 w 157"/>
                <a:gd name="T15" fmla="*/ 8833 h 9"/>
                <a:gd name="T16" fmla="*/ 0 w 157"/>
                <a:gd name="T17" fmla="*/ 0 h 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7" h="9">
                  <a:moveTo>
                    <a:pt x="0" y="0"/>
                  </a:moveTo>
                  <a:cubicBezTo>
                    <a:pt x="0" y="0"/>
                    <a:pt x="10" y="0"/>
                    <a:pt x="24" y="0"/>
                  </a:cubicBezTo>
                  <a:cubicBezTo>
                    <a:pt x="39" y="0"/>
                    <a:pt x="59" y="1"/>
                    <a:pt x="79" y="2"/>
                  </a:cubicBezTo>
                  <a:cubicBezTo>
                    <a:pt x="98" y="3"/>
                    <a:pt x="118" y="5"/>
                    <a:pt x="133" y="6"/>
                  </a:cubicBezTo>
                  <a:cubicBezTo>
                    <a:pt x="147" y="8"/>
                    <a:pt x="157" y="9"/>
                    <a:pt x="157" y="9"/>
                  </a:cubicBezTo>
                  <a:cubicBezTo>
                    <a:pt x="157" y="9"/>
                    <a:pt x="147" y="9"/>
                    <a:pt x="132" y="9"/>
                  </a:cubicBezTo>
                  <a:cubicBezTo>
                    <a:pt x="118" y="9"/>
                    <a:pt x="98" y="8"/>
                    <a:pt x="78" y="7"/>
                  </a:cubicBezTo>
                  <a:cubicBezTo>
                    <a:pt x="59" y="6"/>
                    <a:pt x="39" y="4"/>
                    <a:pt x="24" y="3"/>
                  </a:cubicBezTo>
                  <a:cubicBezTo>
                    <a:pt x="9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Freeform 493"/>
            <p:cNvSpPr>
              <a:spLocks/>
            </p:cNvSpPr>
            <p:nvPr/>
          </p:nvSpPr>
          <p:spPr bwMode="auto">
            <a:xfrm>
              <a:off x="8080695" y="4126570"/>
              <a:ext cx="374434" cy="27417"/>
            </a:xfrm>
            <a:custGeom>
              <a:avLst/>
              <a:gdLst>
                <a:gd name="T0" fmla="*/ 0 w 182"/>
                <a:gd name="T1" fmla="*/ 0 h 11"/>
                <a:gd name="T2" fmla="*/ 65898 w 182"/>
                <a:gd name="T3" fmla="*/ 0 h 11"/>
                <a:gd name="T4" fmla="*/ 206784 w 182"/>
                <a:gd name="T5" fmla="*/ 8259 h 11"/>
                <a:gd name="T6" fmla="*/ 347670 w 182"/>
                <a:gd name="T7" fmla="*/ 22025 h 11"/>
                <a:gd name="T8" fmla="*/ 413568 w 182"/>
                <a:gd name="T9" fmla="*/ 30284 h 11"/>
                <a:gd name="T10" fmla="*/ 347670 w 182"/>
                <a:gd name="T11" fmla="*/ 27531 h 11"/>
                <a:gd name="T12" fmla="*/ 206784 w 182"/>
                <a:gd name="T13" fmla="*/ 22025 h 11"/>
                <a:gd name="T14" fmla="*/ 63626 w 182"/>
                <a:gd name="T15" fmla="*/ 8259 h 11"/>
                <a:gd name="T16" fmla="*/ 0 w 182"/>
                <a:gd name="T17" fmla="*/ 0 h 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2" h="11">
                  <a:moveTo>
                    <a:pt x="0" y="0"/>
                  </a:moveTo>
                  <a:cubicBezTo>
                    <a:pt x="0" y="0"/>
                    <a:pt x="11" y="0"/>
                    <a:pt x="29" y="0"/>
                  </a:cubicBezTo>
                  <a:cubicBezTo>
                    <a:pt x="46" y="0"/>
                    <a:pt x="68" y="1"/>
                    <a:pt x="91" y="3"/>
                  </a:cubicBezTo>
                  <a:cubicBezTo>
                    <a:pt x="114" y="4"/>
                    <a:pt x="136" y="6"/>
                    <a:pt x="153" y="8"/>
                  </a:cubicBezTo>
                  <a:cubicBezTo>
                    <a:pt x="170" y="9"/>
                    <a:pt x="182" y="11"/>
                    <a:pt x="182" y="11"/>
                  </a:cubicBezTo>
                  <a:cubicBezTo>
                    <a:pt x="182" y="11"/>
                    <a:pt x="170" y="11"/>
                    <a:pt x="153" y="10"/>
                  </a:cubicBezTo>
                  <a:cubicBezTo>
                    <a:pt x="136" y="10"/>
                    <a:pt x="113" y="9"/>
                    <a:pt x="91" y="8"/>
                  </a:cubicBezTo>
                  <a:cubicBezTo>
                    <a:pt x="68" y="6"/>
                    <a:pt x="45" y="5"/>
                    <a:pt x="28" y="3"/>
                  </a:cubicBezTo>
                  <a:cubicBezTo>
                    <a:pt x="1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Freeform 501"/>
            <p:cNvSpPr>
              <a:spLocks/>
            </p:cNvSpPr>
            <p:nvPr/>
          </p:nvSpPr>
          <p:spPr bwMode="auto">
            <a:xfrm>
              <a:off x="8099375" y="4974161"/>
              <a:ext cx="123383" cy="1222626"/>
            </a:xfrm>
            <a:custGeom>
              <a:avLst/>
              <a:gdLst>
                <a:gd name="T0" fmla="*/ 136278 w 144"/>
                <a:gd name="T1" fmla="*/ 94638 h 1427"/>
                <a:gd name="T2" fmla="*/ 0 w 144"/>
                <a:gd name="T3" fmla="*/ 0 h 1427"/>
                <a:gd name="T4" fmla="*/ 0 w 144"/>
                <a:gd name="T5" fmla="*/ 912309 h 1427"/>
                <a:gd name="T6" fmla="*/ 136278 w 144"/>
                <a:gd name="T7" fmla="*/ 1350482 h 1427"/>
                <a:gd name="T8" fmla="*/ 136278 w 144"/>
                <a:gd name="T9" fmla="*/ 94638 h 14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4" h="1427">
                  <a:moveTo>
                    <a:pt x="144" y="100"/>
                  </a:moveTo>
                  <a:lnTo>
                    <a:pt x="0" y="0"/>
                  </a:lnTo>
                  <a:lnTo>
                    <a:pt x="0" y="964"/>
                  </a:lnTo>
                  <a:lnTo>
                    <a:pt x="144" y="1427"/>
                  </a:lnTo>
                  <a:lnTo>
                    <a:pt x="144" y="100"/>
                  </a:lnTo>
                  <a:close/>
                </a:path>
              </a:pathLst>
            </a:custGeom>
            <a:gradFill rotWithShape="0">
              <a:gsLst>
                <a:gs pos="0">
                  <a:srgbClr val="A1B1B8"/>
                </a:gs>
                <a:gs pos="100000">
                  <a:srgbClr val="E6E5E4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12"/>
            <p:cNvSpPr>
              <a:spLocks/>
            </p:cNvSpPr>
            <p:nvPr/>
          </p:nvSpPr>
          <p:spPr bwMode="auto">
            <a:xfrm>
              <a:off x="8307398" y="5114319"/>
              <a:ext cx="934603" cy="1045299"/>
            </a:xfrm>
            <a:custGeom>
              <a:avLst/>
              <a:gdLst>
                <a:gd name="T0" fmla="*/ 0 w 1148"/>
                <a:gd name="T1" fmla="*/ 12 h 1186"/>
                <a:gd name="T2" fmla="*/ 1148 w 1148"/>
                <a:gd name="T3" fmla="*/ 1186 h 1186"/>
                <a:gd name="T4" fmla="*/ 1148 w 1148"/>
                <a:gd name="T5" fmla="*/ 0 h 1186"/>
                <a:gd name="T6" fmla="*/ 0 w 1148"/>
                <a:gd name="T7" fmla="*/ 12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8" h="1186">
                  <a:moveTo>
                    <a:pt x="0" y="12"/>
                  </a:moveTo>
                  <a:lnTo>
                    <a:pt x="1148" y="1186"/>
                  </a:lnTo>
                  <a:lnTo>
                    <a:pt x="1148" y="0"/>
                  </a:lnTo>
                  <a:lnTo>
                    <a:pt x="0" y="12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A3ACB0">
                    <a:alpha val="27000"/>
                  </a:srgbClr>
                </a:gs>
                <a:gs pos="1000">
                  <a:srgbClr val="5D6366">
                    <a:alpha val="43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5" name="Rectangle 473"/>
            <p:cNvSpPr>
              <a:spLocks noChangeArrowheads="1"/>
            </p:cNvSpPr>
            <p:nvPr/>
          </p:nvSpPr>
          <p:spPr bwMode="auto">
            <a:xfrm>
              <a:off x="8797320" y="4158850"/>
              <a:ext cx="1285242" cy="1285171"/>
            </a:xfrm>
            <a:prstGeom prst="rect">
              <a:avLst/>
            </a:prstGeom>
            <a:gradFill flip="none" rotWithShape="1">
              <a:gsLst>
                <a:gs pos="100000">
                  <a:srgbClr val="A1B1B8"/>
                </a:gs>
                <a:gs pos="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  <a:ln w="7938" cap="rnd">
              <a:solidFill>
                <a:srgbClr val="FAFE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7" name="Freeform 481"/>
            <p:cNvSpPr>
              <a:spLocks/>
            </p:cNvSpPr>
            <p:nvPr/>
          </p:nvSpPr>
          <p:spPr bwMode="auto">
            <a:xfrm>
              <a:off x="8099375" y="4139738"/>
              <a:ext cx="698314" cy="1328009"/>
            </a:xfrm>
            <a:custGeom>
              <a:avLst/>
              <a:gdLst>
                <a:gd name="T0" fmla="*/ 771298 w 815"/>
                <a:gd name="T1" fmla="*/ 1466886 h 1550"/>
                <a:gd name="T2" fmla="*/ 0 w 815"/>
                <a:gd name="T3" fmla="*/ 912308 h 1550"/>
                <a:gd name="T4" fmla="*/ 0 w 815"/>
                <a:gd name="T5" fmla="*/ 0 h 1550"/>
                <a:gd name="T6" fmla="*/ 771298 w 815"/>
                <a:gd name="T7" fmla="*/ 47319 h 1550"/>
                <a:gd name="T8" fmla="*/ 771298 w 815"/>
                <a:gd name="T9" fmla="*/ 1466886 h 1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15" h="1550">
                  <a:moveTo>
                    <a:pt x="815" y="1550"/>
                  </a:moveTo>
                  <a:lnTo>
                    <a:pt x="0" y="964"/>
                  </a:lnTo>
                  <a:lnTo>
                    <a:pt x="0" y="0"/>
                  </a:lnTo>
                  <a:lnTo>
                    <a:pt x="815" y="50"/>
                  </a:lnTo>
                  <a:lnTo>
                    <a:pt x="815" y="1550"/>
                  </a:lnTo>
                  <a:close/>
                </a:path>
              </a:pathLst>
            </a:custGeom>
            <a:gradFill rotWithShape="0">
              <a:gsLst>
                <a:gs pos="0">
                  <a:srgbClr val="A1B1B8"/>
                </a:gs>
                <a:gs pos="100000">
                  <a:srgbClr val="E6E5E4"/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" name="AutoShape 17"/>
            <p:cNvSpPr>
              <a:spLocks/>
            </p:cNvSpPr>
            <p:nvPr/>
          </p:nvSpPr>
          <p:spPr bwMode="auto">
            <a:xfrm>
              <a:off x="9213699" y="4556478"/>
              <a:ext cx="492988" cy="478662"/>
            </a:xfrm>
            <a:custGeom>
              <a:avLst/>
              <a:gdLst>
                <a:gd name="T0" fmla="*/ 10473 w 20946"/>
                <a:gd name="T1" fmla="*/ 10800 h 21600"/>
                <a:gd name="T2" fmla="*/ 10473 w 20946"/>
                <a:gd name="T3" fmla="*/ 10800 h 21600"/>
                <a:gd name="T4" fmla="*/ 10473 w 20946"/>
                <a:gd name="T5" fmla="*/ 10800 h 21600"/>
                <a:gd name="T6" fmla="*/ 10473 w 20946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946" h="21600">
                  <a:moveTo>
                    <a:pt x="18509" y="15329"/>
                  </a:moveTo>
                  <a:lnTo>
                    <a:pt x="11782" y="15329"/>
                  </a:lnTo>
                  <a:cubicBezTo>
                    <a:pt x="10699" y="15329"/>
                    <a:pt x="9818" y="14391"/>
                    <a:pt x="9818" y="13238"/>
                  </a:cubicBezTo>
                  <a:cubicBezTo>
                    <a:pt x="9818" y="12086"/>
                    <a:pt x="10699" y="11148"/>
                    <a:pt x="11782" y="11148"/>
                  </a:cubicBezTo>
                  <a:lnTo>
                    <a:pt x="17673" y="11148"/>
                  </a:lnTo>
                  <a:cubicBezTo>
                    <a:pt x="18077" y="11142"/>
                    <a:pt x="18477" y="10934"/>
                    <a:pt x="18721" y="10588"/>
                  </a:cubicBezTo>
                  <a:cubicBezTo>
                    <a:pt x="18789" y="10491"/>
                    <a:pt x="18842" y="10381"/>
                    <a:pt x="18885" y="10267"/>
                  </a:cubicBezTo>
                  <a:cubicBezTo>
                    <a:pt x="18890" y="10251"/>
                    <a:pt x="18901" y="10239"/>
                    <a:pt x="18906" y="10224"/>
                  </a:cubicBezTo>
                  <a:cubicBezTo>
                    <a:pt x="19377" y="10880"/>
                    <a:pt x="19636" y="11686"/>
                    <a:pt x="19636" y="12541"/>
                  </a:cubicBezTo>
                  <a:cubicBezTo>
                    <a:pt x="19636" y="13613"/>
                    <a:pt x="19230" y="14607"/>
                    <a:pt x="18509" y="15329"/>
                  </a:cubicBezTo>
                  <a:moveTo>
                    <a:pt x="17673" y="17767"/>
                  </a:moveTo>
                  <a:cubicBezTo>
                    <a:pt x="17673" y="19114"/>
                    <a:pt x="16647" y="20206"/>
                    <a:pt x="15382" y="20206"/>
                  </a:cubicBezTo>
                  <a:lnTo>
                    <a:pt x="3600" y="20206"/>
                  </a:lnTo>
                  <a:cubicBezTo>
                    <a:pt x="2334" y="20206"/>
                    <a:pt x="1309" y="19114"/>
                    <a:pt x="1309" y="17767"/>
                  </a:cubicBezTo>
                  <a:lnTo>
                    <a:pt x="1309" y="6786"/>
                  </a:lnTo>
                  <a:cubicBezTo>
                    <a:pt x="1931" y="7334"/>
                    <a:pt x="2730" y="7664"/>
                    <a:pt x="3600" y="7664"/>
                  </a:cubicBezTo>
                  <a:lnTo>
                    <a:pt x="14400" y="7664"/>
                  </a:lnTo>
                  <a:lnTo>
                    <a:pt x="17018" y="7664"/>
                  </a:lnTo>
                  <a:cubicBezTo>
                    <a:pt x="17379" y="7664"/>
                    <a:pt x="17673" y="7976"/>
                    <a:pt x="17673" y="8361"/>
                  </a:cubicBezTo>
                  <a:lnTo>
                    <a:pt x="17673" y="9754"/>
                  </a:lnTo>
                  <a:lnTo>
                    <a:pt x="11782" y="9754"/>
                  </a:lnTo>
                  <a:cubicBezTo>
                    <a:pt x="9974" y="9754"/>
                    <a:pt x="8509" y="11314"/>
                    <a:pt x="8509" y="13238"/>
                  </a:cubicBezTo>
                  <a:cubicBezTo>
                    <a:pt x="8509" y="15163"/>
                    <a:pt x="9974" y="16722"/>
                    <a:pt x="11782" y="16722"/>
                  </a:cubicBezTo>
                  <a:lnTo>
                    <a:pt x="17673" y="16722"/>
                  </a:lnTo>
                  <a:cubicBezTo>
                    <a:pt x="17673" y="16722"/>
                    <a:pt x="17673" y="17767"/>
                    <a:pt x="17673" y="17767"/>
                  </a:cubicBezTo>
                  <a:close/>
                  <a:moveTo>
                    <a:pt x="16363" y="5574"/>
                  </a:moveTo>
                  <a:lnTo>
                    <a:pt x="16363" y="6270"/>
                  </a:lnTo>
                  <a:lnTo>
                    <a:pt x="14400" y="6270"/>
                  </a:lnTo>
                  <a:lnTo>
                    <a:pt x="3600" y="6270"/>
                  </a:lnTo>
                  <a:cubicBezTo>
                    <a:pt x="3246" y="6270"/>
                    <a:pt x="2916" y="6179"/>
                    <a:pt x="2617" y="6027"/>
                  </a:cubicBezTo>
                  <a:lnTo>
                    <a:pt x="2617" y="5574"/>
                  </a:lnTo>
                  <a:cubicBezTo>
                    <a:pt x="2617" y="5574"/>
                    <a:pt x="16363" y="5574"/>
                    <a:pt x="16363" y="5574"/>
                  </a:cubicBezTo>
                  <a:close/>
                  <a:moveTo>
                    <a:pt x="16363" y="4877"/>
                  </a:moveTo>
                  <a:lnTo>
                    <a:pt x="2617" y="4877"/>
                  </a:lnTo>
                  <a:lnTo>
                    <a:pt x="2617" y="4180"/>
                  </a:lnTo>
                  <a:lnTo>
                    <a:pt x="16363" y="4180"/>
                  </a:lnTo>
                  <a:cubicBezTo>
                    <a:pt x="16363" y="4180"/>
                    <a:pt x="16363" y="4877"/>
                    <a:pt x="16363" y="4877"/>
                  </a:cubicBezTo>
                  <a:close/>
                  <a:moveTo>
                    <a:pt x="16363" y="3483"/>
                  </a:moveTo>
                  <a:lnTo>
                    <a:pt x="2617" y="3483"/>
                  </a:lnTo>
                  <a:lnTo>
                    <a:pt x="2617" y="2787"/>
                  </a:lnTo>
                  <a:lnTo>
                    <a:pt x="16363" y="2787"/>
                  </a:lnTo>
                  <a:cubicBezTo>
                    <a:pt x="16363" y="2787"/>
                    <a:pt x="16363" y="3483"/>
                    <a:pt x="16363" y="3483"/>
                  </a:cubicBezTo>
                  <a:close/>
                  <a:moveTo>
                    <a:pt x="3600" y="1393"/>
                  </a:moveTo>
                  <a:lnTo>
                    <a:pt x="14400" y="1393"/>
                  </a:lnTo>
                  <a:lnTo>
                    <a:pt x="17018" y="1393"/>
                  </a:lnTo>
                  <a:cubicBezTo>
                    <a:pt x="17379" y="1393"/>
                    <a:pt x="17673" y="1705"/>
                    <a:pt x="17673" y="2090"/>
                  </a:cubicBezTo>
                  <a:lnTo>
                    <a:pt x="17673" y="3832"/>
                  </a:lnTo>
                  <a:lnTo>
                    <a:pt x="17673" y="4180"/>
                  </a:lnTo>
                  <a:lnTo>
                    <a:pt x="17673" y="6398"/>
                  </a:lnTo>
                  <a:cubicBezTo>
                    <a:pt x="17466" y="6321"/>
                    <a:pt x="17249" y="6270"/>
                    <a:pt x="17018" y="6270"/>
                  </a:cubicBezTo>
                  <a:lnTo>
                    <a:pt x="17018" y="5574"/>
                  </a:lnTo>
                  <a:lnTo>
                    <a:pt x="17018" y="4180"/>
                  </a:lnTo>
                  <a:lnTo>
                    <a:pt x="17018" y="2787"/>
                  </a:lnTo>
                  <a:cubicBezTo>
                    <a:pt x="17018" y="2401"/>
                    <a:pt x="16724" y="2090"/>
                    <a:pt x="16363" y="2090"/>
                  </a:cubicBezTo>
                  <a:lnTo>
                    <a:pt x="2617" y="2090"/>
                  </a:lnTo>
                  <a:cubicBezTo>
                    <a:pt x="2256" y="2090"/>
                    <a:pt x="1963" y="2401"/>
                    <a:pt x="1963" y="2787"/>
                  </a:cubicBezTo>
                  <a:lnTo>
                    <a:pt x="1963" y="4180"/>
                  </a:lnTo>
                  <a:lnTo>
                    <a:pt x="1963" y="5534"/>
                  </a:lnTo>
                  <a:cubicBezTo>
                    <a:pt x="1559" y="5094"/>
                    <a:pt x="1309" y="4495"/>
                    <a:pt x="1309" y="3832"/>
                  </a:cubicBezTo>
                  <a:cubicBezTo>
                    <a:pt x="1309" y="2485"/>
                    <a:pt x="2334" y="1393"/>
                    <a:pt x="3600" y="1393"/>
                  </a:cubicBezTo>
                  <a:moveTo>
                    <a:pt x="18983" y="8361"/>
                  </a:moveTo>
                  <a:lnTo>
                    <a:pt x="18982" y="8361"/>
                  </a:lnTo>
                  <a:lnTo>
                    <a:pt x="18982" y="4180"/>
                  </a:lnTo>
                  <a:lnTo>
                    <a:pt x="18982" y="3832"/>
                  </a:lnTo>
                  <a:lnTo>
                    <a:pt x="18982" y="2090"/>
                  </a:lnTo>
                  <a:cubicBezTo>
                    <a:pt x="18982" y="935"/>
                    <a:pt x="18102" y="0"/>
                    <a:pt x="17018" y="0"/>
                  </a:cubicBezTo>
                  <a:lnTo>
                    <a:pt x="14400" y="0"/>
                  </a:lnTo>
                  <a:lnTo>
                    <a:pt x="3600" y="0"/>
                  </a:lnTo>
                  <a:cubicBezTo>
                    <a:pt x="1614" y="0"/>
                    <a:pt x="0" y="1719"/>
                    <a:pt x="0" y="3832"/>
                  </a:cubicBezTo>
                  <a:lnTo>
                    <a:pt x="0" y="17767"/>
                  </a:lnTo>
                  <a:cubicBezTo>
                    <a:pt x="0" y="19880"/>
                    <a:pt x="1614" y="21600"/>
                    <a:pt x="3600" y="21600"/>
                  </a:cubicBezTo>
                  <a:lnTo>
                    <a:pt x="15382" y="21600"/>
                  </a:lnTo>
                  <a:cubicBezTo>
                    <a:pt x="17366" y="21600"/>
                    <a:pt x="18982" y="19880"/>
                    <a:pt x="18982" y="17767"/>
                  </a:cubicBezTo>
                  <a:lnTo>
                    <a:pt x="18982" y="16722"/>
                  </a:lnTo>
                  <a:lnTo>
                    <a:pt x="18983" y="16722"/>
                  </a:lnTo>
                  <a:cubicBezTo>
                    <a:pt x="21600" y="14631"/>
                    <a:pt x="21600" y="10452"/>
                    <a:pt x="18983" y="8361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11" name="AutoShape 28"/>
            <p:cNvSpPr>
              <a:spLocks/>
            </p:cNvSpPr>
            <p:nvPr/>
          </p:nvSpPr>
          <p:spPr bwMode="auto">
            <a:xfrm>
              <a:off x="8990655" y="2174961"/>
              <a:ext cx="493831" cy="49383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9450"/>
                  </a:moveTo>
                  <a:cubicBezTo>
                    <a:pt x="20249" y="9823"/>
                    <a:pt x="19947" y="10124"/>
                    <a:pt x="19575" y="10124"/>
                  </a:cubicBezTo>
                  <a:lnTo>
                    <a:pt x="18324" y="10124"/>
                  </a:lnTo>
                  <a:lnTo>
                    <a:pt x="15624" y="5400"/>
                  </a:lnTo>
                  <a:lnTo>
                    <a:pt x="17549" y="5400"/>
                  </a:lnTo>
                  <a:cubicBezTo>
                    <a:pt x="17762" y="5400"/>
                    <a:pt x="17962" y="5500"/>
                    <a:pt x="18089" y="5670"/>
                  </a:cubicBezTo>
                  <a:lnTo>
                    <a:pt x="20114" y="8370"/>
                  </a:lnTo>
                  <a:cubicBezTo>
                    <a:pt x="20202" y="8486"/>
                    <a:pt x="20249" y="8628"/>
                    <a:pt x="20249" y="8774"/>
                  </a:cubicBezTo>
                  <a:cubicBezTo>
                    <a:pt x="20249" y="8774"/>
                    <a:pt x="20249" y="9450"/>
                    <a:pt x="20249" y="9450"/>
                  </a:cubicBezTo>
                  <a:close/>
                  <a:moveTo>
                    <a:pt x="18224" y="20249"/>
                  </a:moveTo>
                  <a:lnTo>
                    <a:pt x="14174" y="20249"/>
                  </a:lnTo>
                  <a:lnTo>
                    <a:pt x="14174" y="13500"/>
                  </a:lnTo>
                  <a:cubicBezTo>
                    <a:pt x="14174" y="13126"/>
                    <a:pt x="13872" y="12825"/>
                    <a:pt x="13499" y="12825"/>
                  </a:cubicBezTo>
                  <a:lnTo>
                    <a:pt x="8437" y="12825"/>
                  </a:lnTo>
                  <a:cubicBezTo>
                    <a:pt x="8064" y="12825"/>
                    <a:pt x="7762" y="13126"/>
                    <a:pt x="7762" y="13500"/>
                  </a:cubicBezTo>
                  <a:lnTo>
                    <a:pt x="7762" y="20249"/>
                  </a:lnTo>
                  <a:lnTo>
                    <a:pt x="3374" y="20249"/>
                  </a:lnTo>
                  <a:lnTo>
                    <a:pt x="3374" y="11475"/>
                  </a:lnTo>
                  <a:lnTo>
                    <a:pt x="18224" y="11475"/>
                  </a:lnTo>
                  <a:cubicBezTo>
                    <a:pt x="18224" y="11475"/>
                    <a:pt x="18224" y="20249"/>
                    <a:pt x="18224" y="20249"/>
                  </a:cubicBezTo>
                  <a:close/>
                  <a:moveTo>
                    <a:pt x="13499" y="20249"/>
                  </a:moveTo>
                  <a:lnTo>
                    <a:pt x="8437" y="20249"/>
                  </a:lnTo>
                  <a:lnTo>
                    <a:pt x="8437" y="13500"/>
                  </a:lnTo>
                  <a:lnTo>
                    <a:pt x="13499" y="13500"/>
                  </a:lnTo>
                  <a:cubicBezTo>
                    <a:pt x="13499" y="13500"/>
                    <a:pt x="13499" y="20249"/>
                    <a:pt x="13499" y="20249"/>
                  </a:cubicBezTo>
                  <a:close/>
                  <a:moveTo>
                    <a:pt x="1349" y="9450"/>
                  </a:moveTo>
                  <a:lnTo>
                    <a:pt x="1349" y="8774"/>
                  </a:lnTo>
                  <a:cubicBezTo>
                    <a:pt x="1349" y="8628"/>
                    <a:pt x="1397" y="8486"/>
                    <a:pt x="1485" y="8370"/>
                  </a:cubicBezTo>
                  <a:lnTo>
                    <a:pt x="3510" y="5670"/>
                  </a:lnTo>
                  <a:cubicBezTo>
                    <a:pt x="3637" y="5500"/>
                    <a:pt x="3837" y="5400"/>
                    <a:pt x="4049" y="5400"/>
                  </a:cubicBezTo>
                  <a:lnTo>
                    <a:pt x="5975" y="5400"/>
                  </a:lnTo>
                  <a:lnTo>
                    <a:pt x="3275" y="10124"/>
                  </a:lnTo>
                  <a:lnTo>
                    <a:pt x="2024" y="10124"/>
                  </a:lnTo>
                  <a:cubicBezTo>
                    <a:pt x="1652" y="10124"/>
                    <a:pt x="1349" y="9823"/>
                    <a:pt x="1349" y="9450"/>
                  </a:cubicBezTo>
                  <a:moveTo>
                    <a:pt x="13369" y="5400"/>
                  </a:moveTo>
                  <a:lnTo>
                    <a:pt x="14846" y="5400"/>
                  </a:lnTo>
                  <a:lnTo>
                    <a:pt x="17546" y="10124"/>
                  </a:lnTo>
                  <a:lnTo>
                    <a:pt x="14719" y="10124"/>
                  </a:lnTo>
                  <a:cubicBezTo>
                    <a:pt x="14719" y="10124"/>
                    <a:pt x="13369" y="5400"/>
                    <a:pt x="13369" y="5400"/>
                  </a:cubicBezTo>
                  <a:close/>
                  <a:moveTo>
                    <a:pt x="11137" y="5400"/>
                  </a:moveTo>
                  <a:lnTo>
                    <a:pt x="12666" y="5400"/>
                  </a:lnTo>
                  <a:lnTo>
                    <a:pt x="14016" y="10124"/>
                  </a:lnTo>
                  <a:lnTo>
                    <a:pt x="11137" y="10124"/>
                  </a:lnTo>
                  <a:cubicBezTo>
                    <a:pt x="11137" y="10124"/>
                    <a:pt x="11137" y="5400"/>
                    <a:pt x="11137" y="5400"/>
                  </a:cubicBezTo>
                  <a:close/>
                  <a:moveTo>
                    <a:pt x="8932" y="5400"/>
                  </a:moveTo>
                  <a:lnTo>
                    <a:pt x="10462" y="5400"/>
                  </a:lnTo>
                  <a:lnTo>
                    <a:pt x="10462" y="10124"/>
                  </a:lnTo>
                  <a:lnTo>
                    <a:pt x="7582" y="10124"/>
                  </a:lnTo>
                  <a:cubicBezTo>
                    <a:pt x="7582" y="10124"/>
                    <a:pt x="8932" y="5400"/>
                    <a:pt x="8932" y="5400"/>
                  </a:cubicBezTo>
                  <a:close/>
                  <a:moveTo>
                    <a:pt x="6880" y="10124"/>
                  </a:moveTo>
                  <a:lnTo>
                    <a:pt x="4052" y="10124"/>
                  </a:lnTo>
                  <a:lnTo>
                    <a:pt x="6752" y="5400"/>
                  </a:lnTo>
                  <a:lnTo>
                    <a:pt x="8230" y="5400"/>
                  </a:lnTo>
                  <a:cubicBezTo>
                    <a:pt x="8230" y="5400"/>
                    <a:pt x="6880" y="10124"/>
                    <a:pt x="6880" y="10124"/>
                  </a:cubicBezTo>
                  <a:close/>
                  <a:moveTo>
                    <a:pt x="17549" y="1350"/>
                  </a:moveTo>
                  <a:lnTo>
                    <a:pt x="17549" y="4050"/>
                  </a:lnTo>
                  <a:lnTo>
                    <a:pt x="4049" y="4050"/>
                  </a:lnTo>
                  <a:lnTo>
                    <a:pt x="4049" y="1350"/>
                  </a:lnTo>
                  <a:cubicBezTo>
                    <a:pt x="4049" y="1350"/>
                    <a:pt x="17549" y="1350"/>
                    <a:pt x="17549" y="1350"/>
                  </a:cubicBezTo>
                  <a:close/>
                  <a:moveTo>
                    <a:pt x="21194" y="7560"/>
                  </a:moveTo>
                  <a:lnTo>
                    <a:pt x="19170" y="4861"/>
                  </a:lnTo>
                  <a:cubicBezTo>
                    <a:pt x="19091" y="4755"/>
                    <a:pt x="18997" y="4663"/>
                    <a:pt x="18899" y="4576"/>
                  </a:cubicBezTo>
                  <a:lnTo>
                    <a:pt x="18899" y="1350"/>
                  </a:lnTo>
                  <a:cubicBezTo>
                    <a:pt x="18899" y="605"/>
                    <a:pt x="18295" y="0"/>
                    <a:pt x="17549" y="0"/>
                  </a:cubicBezTo>
                  <a:lnTo>
                    <a:pt x="4049" y="0"/>
                  </a:lnTo>
                  <a:cubicBezTo>
                    <a:pt x="3304" y="0"/>
                    <a:pt x="2699" y="605"/>
                    <a:pt x="2699" y="1350"/>
                  </a:cubicBezTo>
                  <a:lnTo>
                    <a:pt x="2699" y="4576"/>
                  </a:lnTo>
                  <a:cubicBezTo>
                    <a:pt x="2602" y="4663"/>
                    <a:pt x="2508" y="4754"/>
                    <a:pt x="2430" y="4860"/>
                  </a:cubicBezTo>
                  <a:lnTo>
                    <a:pt x="406" y="7559"/>
                  </a:lnTo>
                  <a:cubicBezTo>
                    <a:pt x="143" y="7907"/>
                    <a:pt x="0" y="8338"/>
                    <a:pt x="0" y="8774"/>
                  </a:cubicBezTo>
                  <a:lnTo>
                    <a:pt x="0" y="9450"/>
                  </a:lnTo>
                  <a:cubicBezTo>
                    <a:pt x="0" y="10566"/>
                    <a:pt x="908" y="11475"/>
                    <a:pt x="2024" y="11475"/>
                  </a:cubicBezTo>
                  <a:lnTo>
                    <a:pt x="2024" y="20249"/>
                  </a:lnTo>
                  <a:cubicBezTo>
                    <a:pt x="2024" y="20994"/>
                    <a:pt x="2629" y="21599"/>
                    <a:pt x="3374" y="21599"/>
                  </a:cubicBezTo>
                  <a:lnTo>
                    <a:pt x="18224" y="21599"/>
                  </a:lnTo>
                  <a:cubicBezTo>
                    <a:pt x="18970" y="21599"/>
                    <a:pt x="19575" y="20994"/>
                    <a:pt x="19575" y="20249"/>
                  </a:cubicBezTo>
                  <a:lnTo>
                    <a:pt x="19575" y="11475"/>
                  </a:lnTo>
                  <a:cubicBezTo>
                    <a:pt x="20691" y="11475"/>
                    <a:pt x="21600" y="10566"/>
                    <a:pt x="21600" y="9450"/>
                  </a:cubicBezTo>
                  <a:lnTo>
                    <a:pt x="21600" y="8774"/>
                  </a:lnTo>
                  <a:cubicBezTo>
                    <a:pt x="21600" y="8338"/>
                    <a:pt x="21456" y="7907"/>
                    <a:pt x="21194" y="756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grpSp>
          <p:nvGrpSpPr>
            <p:cNvPr id="127" name="Group 126"/>
            <p:cNvGrpSpPr/>
            <p:nvPr/>
          </p:nvGrpSpPr>
          <p:grpSpPr>
            <a:xfrm>
              <a:off x="8723370" y="3470027"/>
              <a:ext cx="440954" cy="370973"/>
              <a:chOff x="5356342" y="3093565"/>
              <a:chExt cx="465138" cy="391319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128" name="AutoShape 120"/>
              <p:cNvSpPr>
                <a:spLocks/>
              </p:cNvSpPr>
              <p:nvPr/>
            </p:nvSpPr>
            <p:spPr bwMode="auto">
              <a:xfrm>
                <a:off x="5473023" y="319516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29" name="AutoShape 121"/>
              <p:cNvSpPr>
                <a:spLocks/>
              </p:cNvSpPr>
              <p:nvPr/>
            </p:nvSpPr>
            <p:spPr bwMode="auto">
              <a:xfrm>
                <a:off x="5530967" y="325310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30" name="AutoShape 122"/>
              <p:cNvSpPr>
                <a:spLocks/>
              </p:cNvSpPr>
              <p:nvPr/>
            </p:nvSpPr>
            <p:spPr bwMode="auto">
              <a:xfrm>
                <a:off x="5356342" y="309356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181" y="653465"/>
            <a:ext cx="10696574" cy="735541"/>
          </a:xfrm>
        </p:spPr>
        <p:txBody>
          <a:bodyPr>
            <a:normAutofit/>
          </a:bodyPr>
          <a:lstStyle/>
          <a:p>
            <a:pPr algn="ctr" rtl="1"/>
            <a:r>
              <a:rPr lang="ar-SA" sz="4400" b="1" dirty="0" smtClean="0"/>
              <a:t>الأجندة</a:t>
            </a:r>
            <a:endParaRPr lang="en-US" sz="4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153287" y="1853335"/>
            <a:ext cx="556069" cy="471563"/>
          </a:xfrm>
        </p:spPr>
        <p:txBody>
          <a:bodyPr/>
          <a:lstStyle/>
          <a:p>
            <a:fld id="{5DE872C3-2ED1-43FB-B3C4-BA6F078D7CD3}" type="slidenum">
              <a:rPr lang="en-US" smtClean="0"/>
              <a:t>3</a:t>
            </a:fld>
            <a:endParaRPr lang="en-US"/>
          </a:p>
        </p:txBody>
      </p:sp>
      <p:sp>
        <p:nvSpPr>
          <p:cNvPr id="58" name="文本框 2346"/>
          <p:cNvSpPr txBox="1">
            <a:spLocks noChangeArrowheads="1"/>
          </p:cNvSpPr>
          <p:nvPr/>
        </p:nvSpPr>
        <p:spPr bwMode="auto">
          <a:xfrm>
            <a:off x="5806859" y="3993588"/>
            <a:ext cx="220999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rtl="1"/>
            <a:r>
              <a:rPr lang="ar-SA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المهارات المكتسبة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9" name="文本框 2347"/>
          <p:cNvSpPr txBox="1">
            <a:spLocks noChangeArrowheads="1"/>
          </p:cNvSpPr>
          <p:nvPr/>
        </p:nvSpPr>
        <p:spPr bwMode="auto">
          <a:xfrm>
            <a:off x="5457371" y="5105669"/>
            <a:ext cx="29435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rtl="1"/>
            <a:r>
              <a:rPr lang="ar-SA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عرض الحل البرمجي بشكل عملي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0" name="文本框 2348"/>
          <p:cNvSpPr txBox="1">
            <a:spLocks noChangeArrowheads="1"/>
          </p:cNvSpPr>
          <p:nvPr/>
        </p:nvSpPr>
        <p:spPr bwMode="auto">
          <a:xfrm>
            <a:off x="5685475" y="1874128"/>
            <a:ext cx="24889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rtl="1"/>
            <a:r>
              <a:rPr lang="ar-SA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المشاكل التي مر بها الفريق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4334506" y="3071608"/>
            <a:ext cx="942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ar-SA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شيماء غانم 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4340116" y="4162936"/>
            <a:ext cx="1002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ar-SA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أسماء الجملة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4392214" y="5167225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ar-SA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فداء الأشقر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4213479" y="2052911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ar-SA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أسماء الجملة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1" name="文本框 2348"/>
          <p:cNvSpPr txBox="1">
            <a:spLocks noChangeArrowheads="1"/>
          </p:cNvSpPr>
          <p:nvPr/>
        </p:nvSpPr>
        <p:spPr bwMode="auto">
          <a:xfrm>
            <a:off x="5724315" y="2901978"/>
            <a:ext cx="23750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rtl="1"/>
            <a:r>
              <a:rPr lang="ar-SA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آليات التغلب على المشاكل 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مربع نص 36"/>
          <p:cNvSpPr txBox="1"/>
          <p:nvPr/>
        </p:nvSpPr>
        <p:spPr>
          <a:xfrm>
            <a:off x="2501875" y="961164"/>
            <a:ext cx="235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SA" sz="7200" b="1" dirty="0">
                <a:solidFill>
                  <a:srgbClr val="00863D"/>
                </a:solidFill>
              </a:rPr>
              <a:t>5</a:t>
            </a:r>
            <a:endParaRPr lang="en-US" sz="3200" b="1" dirty="0">
              <a:solidFill>
                <a:srgbClr val="00863D"/>
              </a:solidFill>
            </a:endParaRPr>
          </a:p>
        </p:txBody>
      </p:sp>
      <p:sp>
        <p:nvSpPr>
          <p:cNvPr id="41" name="مربع نص 40"/>
          <p:cNvSpPr txBox="1"/>
          <p:nvPr/>
        </p:nvSpPr>
        <p:spPr>
          <a:xfrm>
            <a:off x="2697286" y="2671205"/>
            <a:ext cx="3501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SA" sz="5400" b="1" dirty="0" smtClean="0">
                <a:solidFill>
                  <a:schemeClr val="accent3">
                    <a:lumMod val="75000"/>
                  </a:schemeClr>
                </a:solidFill>
              </a:rPr>
              <a:t>6</a:t>
            </a:r>
            <a:endParaRPr lang="en-US" sz="2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2" name="12"/>
          <p:cNvSpPr>
            <a:spLocks/>
          </p:cNvSpPr>
          <p:nvPr/>
        </p:nvSpPr>
        <p:spPr bwMode="auto">
          <a:xfrm>
            <a:off x="2234990" y="2391465"/>
            <a:ext cx="1150047" cy="1297502"/>
          </a:xfrm>
          <a:custGeom>
            <a:avLst/>
            <a:gdLst>
              <a:gd name="T0" fmla="*/ 0 w 1148"/>
              <a:gd name="T1" fmla="*/ 12 h 1186"/>
              <a:gd name="T2" fmla="*/ 1148 w 1148"/>
              <a:gd name="T3" fmla="*/ 1186 h 1186"/>
              <a:gd name="T4" fmla="*/ 1148 w 1148"/>
              <a:gd name="T5" fmla="*/ 0 h 1186"/>
              <a:gd name="T6" fmla="*/ 0 w 1148"/>
              <a:gd name="T7" fmla="*/ 12 h 1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48" h="1186">
                <a:moveTo>
                  <a:pt x="0" y="12"/>
                </a:moveTo>
                <a:lnTo>
                  <a:pt x="1148" y="1186"/>
                </a:lnTo>
                <a:lnTo>
                  <a:pt x="1148" y="0"/>
                </a:lnTo>
                <a:lnTo>
                  <a:pt x="0" y="12"/>
                </a:lnTo>
                <a:close/>
              </a:path>
            </a:pathLst>
          </a:custGeom>
          <a:gradFill flip="none" rotWithShape="1">
            <a:gsLst>
              <a:gs pos="100000">
                <a:srgbClr val="A3ACB0">
                  <a:alpha val="27000"/>
                </a:srgbClr>
              </a:gs>
              <a:gs pos="1000">
                <a:srgbClr val="5D6366"/>
              </a:gs>
            </a:gsLst>
            <a:lin ang="5400000" scaled="1"/>
            <a:tileRect/>
          </a:gra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42" name="مربع نص 41"/>
          <p:cNvSpPr txBox="1"/>
          <p:nvPr/>
        </p:nvSpPr>
        <p:spPr>
          <a:xfrm>
            <a:off x="2145232" y="3860993"/>
            <a:ext cx="5518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SA" sz="8000" b="1" dirty="0" smtClean="0">
                <a:solidFill>
                  <a:schemeClr val="accent5">
                    <a:lumMod val="75000"/>
                  </a:schemeClr>
                </a:solidFill>
              </a:rPr>
              <a:t>7</a:t>
            </a:r>
            <a:endParaRPr lang="en-US" sz="2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6" name="مربع نص 85"/>
          <p:cNvSpPr txBox="1"/>
          <p:nvPr/>
        </p:nvSpPr>
        <p:spPr>
          <a:xfrm>
            <a:off x="2971976" y="5239724"/>
            <a:ext cx="327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SA" sz="5400" b="1" dirty="0" smtClean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lang="en-US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05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872C3-2ED1-43FB-B3C4-BA6F078D7CD3}" type="slidenum">
              <a:rPr lang="en-US" smtClean="0"/>
              <a:t>4</a:t>
            </a:fld>
            <a:endParaRPr lang="en-US"/>
          </a:p>
        </p:txBody>
      </p:sp>
      <p:cxnSp>
        <p:nvCxnSpPr>
          <p:cNvPr id="4" name="直接连接符 91"/>
          <p:cNvCxnSpPr/>
          <p:nvPr/>
        </p:nvCxnSpPr>
        <p:spPr>
          <a:xfrm>
            <a:off x="10508343" y="2419797"/>
            <a:ext cx="511328" cy="430707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7173"/>
          <p:cNvCxnSpPr/>
          <p:nvPr/>
        </p:nvCxnSpPr>
        <p:spPr>
          <a:xfrm>
            <a:off x="5906141" y="4908174"/>
            <a:ext cx="456727" cy="40281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7167"/>
          <p:cNvGrpSpPr/>
          <p:nvPr/>
        </p:nvGrpSpPr>
        <p:grpSpPr>
          <a:xfrm>
            <a:off x="5667594" y="3766665"/>
            <a:ext cx="6976614" cy="1900279"/>
            <a:chOff x="1715578" y="3334660"/>
            <a:chExt cx="7943379" cy="2163605"/>
          </a:xfrm>
          <a:solidFill>
            <a:schemeClr val="bg1">
              <a:lumMod val="75000"/>
            </a:schemeClr>
          </a:solidFill>
        </p:grpSpPr>
        <p:sp>
          <p:nvSpPr>
            <p:cNvPr id="7" name="椭圆 3"/>
            <p:cNvSpPr/>
            <p:nvPr/>
          </p:nvSpPr>
          <p:spPr>
            <a:xfrm rot="20145922">
              <a:off x="1910489" y="3482759"/>
              <a:ext cx="7748468" cy="2015506"/>
            </a:xfrm>
            <a:custGeom>
              <a:avLst/>
              <a:gdLst/>
              <a:ahLst/>
              <a:cxnLst/>
              <a:rect l="l" t="t" r="r" b="b"/>
              <a:pathLst>
                <a:path w="7748467" h="2015506">
                  <a:moveTo>
                    <a:pt x="7623167" y="615756"/>
                  </a:moveTo>
                  <a:cubicBezTo>
                    <a:pt x="7664328" y="633379"/>
                    <a:pt x="7705732" y="652920"/>
                    <a:pt x="7748467" y="675799"/>
                  </a:cubicBezTo>
                  <a:cubicBezTo>
                    <a:pt x="7629226" y="908437"/>
                    <a:pt x="7546079" y="1186359"/>
                    <a:pt x="7426838" y="1418996"/>
                  </a:cubicBezTo>
                  <a:cubicBezTo>
                    <a:pt x="6647214" y="1110054"/>
                    <a:pt x="5669889" y="928755"/>
                    <a:pt x="4609561" y="928755"/>
                  </a:cubicBezTo>
                  <a:cubicBezTo>
                    <a:pt x="2972563" y="928755"/>
                    <a:pt x="1533401" y="1360884"/>
                    <a:pt x="708245" y="2015506"/>
                  </a:cubicBezTo>
                  <a:lnTo>
                    <a:pt x="0" y="1696693"/>
                  </a:lnTo>
                  <a:cubicBezTo>
                    <a:pt x="566457" y="715402"/>
                    <a:pt x="2345216" y="0"/>
                    <a:pt x="4451500" y="0"/>
                  </a:cubicBezTo>
                  <a:cubicBezTo>
                    <a:pt x="5493397" y="0"/>
                    <a:pt x="6455151" y="175051"/>
                    <a:pt x="7229925" y="470649"/>
                  </a:cubicBezTo>
                  <a:cubicBezTo>
                    <a:pt x="7378388" y="527292"/>
                    <a:pt x="7499684" y="562889"/>
                    <a:pt x="7623167" y="61575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3"/>
            <p:cNvSpPr/>
            <p:nvPr/>
          </p:nvSpPr>
          <p:spPr>
            <a:xfrm rot="20145922">
              <a:off x="1715578" y="3334660"/>
              <a:ext cx="7902760" cy="2006953"/>
            </a:xfrm>
            <a:custGeom>
              <a:avLst/>
              <a:gdLst>
                <a:gd name="connsiteX0" fmla="*/ 8996235 w 9097853"/>
                <a:gd name="connsiteY0" fmla="*/ 997782 h 2835606"/>
                <a:gd name="connsiteX1" fmla="*/ 8603736 w 9097853"/>
                <a:gd name="connsiteY1" fmla="*/ 1869722 h 2835606"/>
                <a:gd name="connsiteX2" fmla="*/ 5312241 w 9097853"/>
                <a:gd name="connsiteY2" fmla="*/ 1185285 h 2835606"/>
                <a:gd name="connsiteX3" fmla="*/ 675311 w 9097853"/>
                <a:gd name="connsiteY3" fmla="*/ 2835606 h 2835606"/>
                <a:gd name="connsiteX4" fmla="*/ 0 w 9097853"/>
                <a:gd name="connsiteY4" fmla="*/ 2531618 h 2835606"/>
                <a:gd name="connsiteX5" fmla="*/ 5135086 w 9097853"/>
                <a:gd name="connsiteY5" fmla="*/ 0 h 2835606"/>
                <a:gd name="connsiteX6" fmla="*/ 8249139 w 9097853"/>
                <a:gd name="connsiteY6" fmla="*/ 600646 h 2835606"/>
                <a:gd name="connsiteX7" fmla="*/ 9097853 w 9097853"/>
                <a:gd name="connsiteY7" fmla="*/ 1116183 h 2835606"/>
                <a:gd name="connsiteX0" fmla="*/ 8603736 w 9097853"/>
                <a:gd name="connsiteY0" fmla="*/ 1869722 h 2835606"/>
                <a:gd name="connsiteX1" fmla="*/ 5312241 w 9097853"/>
                <a:gd name="connsiteY1" fmla="*/ 1185285 h 2835606"/>
                <a:gd name="connsiteX2" fmla="*/ 675311 w 9097853"/>
                <a:gd name="connsiteY2" fmla="*/ 2835606 h 2835606"/>
                <a:gd name="connsiteX3" fmla="*/ 0 w 9097853"/>
                <a:gd name="connsiteY3" fmla="*/ 2531618 h 2835606"/>
                <a:gd name="connsiteX4" fmla="*/ 5135086 w 9097853"/>
                <a:gd name="connsiteY4" fmla="*/ 0 h 2835606"/>
                <a:gd name="connsiteX5" fmla="*/ 8249139 w 9097853"/>
                <a:gd name="connsiteY5" fmla="*/ 600646 h 2835606"/>
                <a:gd name="connsiteX6" fmla="*/ 9097853 w 9097853"/>
                <a:gd name="connsiteY6" fmla="*/ 1116183 h 2835606"/>
                <a:gd name="connsiteX0" fmla="*/ 8603736 w 8939938"/>
                <a:gd name="connsiteY0" fmla="*/ 1869722 h 2835606"/>
                <a:gd name="connsiteX1" fmla="*/ 5312241 w 8939938"/>
                <a:gd name="connsiteY1" fmla="*/ 1185285 h 2835606"/>
                <a:gd name="connsiteX2" fmla="*/ 675311 w 8939938"/>
                <a:gd name="connsiteY2" fmla="*/ 2835606 h 2835606"/>
                <a:gd name="connsiteX3" fmla="*/ 0 w 8939938"/>
                <a:gd name="connsiteY3" fmla="*/ 2531618 h 2835606"/>
                <a:gd name="connsiteX4" fmla="*/ 5135086 w 8939938"/>
                <a:gd name="connsiteY4" fmla="*/ 0 h 2835606"/>
                <a:gd name="connsiteX5" fmla="*/ 8249139 w 8939938"/>
                <a:gd name="connsiteY5" fmla="*/ 600646 h 2835606"/>
                <a:gd name="connsiteX6" fmla="*/ 8939938 w 8939938"/>
                <a:gd name="connsiteY6" fmla="*/ 996784 h 2835606"/>
                <a:gd name="connsiteX0" fmla="*/ 8603736 w 9018244"/>
                <a:gd name="connsiteY0" fmla="*/ 1869722 h 2835606"/>
                <a:gd name="connsiteX1" fmla="*/ 5312241 w 9018244"/>
                <a:gd name="connsiteY1" fmla="*/ 1185285 h 2835606"/>
                <a:gd name="connsiteX2" fmla="*/ 675311 w 9018244"/>
                <a:gd name="connsiteY2" fmla="*/ 2835606 h 2835606"/>
                <a:gd name="connsiteX3" fmla="*/ 0 w 9018244"/>
                <a:gd name="connsiteY3" fmla="*/ 2531618 h 2835606"/>
                <a:gd name="connsiteX4" fmla="*/ 5135086 w 9018244"/>
                <a:gd name="connsiteY4" fmla="*/ 0 h 2835606"/>
                <a:gd name="connsiteX5" fmla="*/ 8249139 w 9018244"/>
                <a:gd name="connsiteY5" fmla="*/ 600646 h 2835606"/>
                <a:gd name="connsiteX6" fmla="*/ 9018244 w 9018244"/>
                <a:gd name="connsiteY6" fmla="*/ 1037855 h 2835606"/>
                <a:gd name="connsiteX0" fmla="*/ 8603736 w 8925112"/>
                <a:gd name="connsiteY0" fmla="*/ 1869722 h 2835606"/>
                <a:gd name="connsiteX1" fmla="*/ 5312241 w 8925112"/>
                <a:gd name="connsiteY1" fmla="*/ 1185285 h 2835606"/>
                <a:gd name="connsiteX2" fmla="*/ 675311 w 8925112"/>
                <a:gd name="connsiteY2" fmla="*/ 2835606 h 2835606"/>
                <a:gd name="connsiteX3" fmla="*/ 0 w 8925112"/>
                <a:gd name="connsiteY3" fmla="*/ 2531618 h 2835606"/>
                <a:gd name="connsiteX4" fmla="*/ 5135086 w 8925112"/>
                <a:gd name="connsiteY4" fmla="*/ 0 h 2835606"/>
                <a:gd name="connsiteX5" fmla="*/ 8249139 w 8925112"/>
                <a:gd name="connsiteY5" fmla="*/ 600646 h 2835606"/>
                <a:gd name="connsiteX6" fmla="*/ 8925112 w 8925112"/>
                <a:gd name="connsiteY6" fmla="*/ 985571 h 2835606"/>
                <a:gd name="connsiteX0" fmla="*/ 8631672 w 8953048"/>
                <a:gd name="connsiteY0" fmla="*/ 1869722 h 2835606"/>
                <a:gd name="connsiteX1" fmla="*/ 5340177 w 8953048"/>
                <a:gd name="connsiteY1" fmla="*/ 1185285 h 2835606"/>
                <a:gd name="connsiteX2" fmla="*/ 703247 w 8953048"/>
                <a:gd name="connsiteY2" fmla="*/ 2835606 h 2835606"/>
                <a:gd name="connsiteX3" fmla="*/ 0 w 8953048"/>
                <a:gd name="connsiteY3" fmla="*/ 2476023 h 2835606"/>
                <a:gd name="connsiteX4" fmla="*/ 5163022 w 8953048"/>
                <a:gd name="connsiteY4" fmla="*/ 0 h 2835606"/>
                <a:gd name="connsiteX5" fmla="*/ 8277075 w 8953048"/>
                <a:gd name="connsiteY5" fmla="*/ 600646 h 2835606"/>
                <a:gd name="connsiteX6" fmla="*/ 8953048 w 8953048"/>
                <a:gd name="connsiteY6" fmla="*/ 985571 h 2835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53048" h="2835606">
                  <a:moveTo>
                    <a:pt x="8631672" y="1869722"/>
                  </a:moveTo>
                  <a:cubicBezTo>
                    <a:pt x="7735953" y="1440972"/>
                    <a:pt x="6589467" y="1185285"/>
                    <a:pt x="5340177" y="1185285"/>
                  </a:cubicBezTo>
                  <a:cubicBezTo>
                    <a:pt x="3317112" y="1185285"/>
                    <a:pt x="1563637" y="1855791"/>
                    <a:pt x="703247" y="2835606"/>
                  </a:cubicBezTo>
                  <a:lnTo>
                    <a:pt x="0" y="2476023"/>
                  </a:lnTo>
                  <a:cubicBezTo>
                    <a:pt x="403542" y="1039994"/>
                    <a:pt x="2576999" y="0"/>
                    <a:pt x="5163022" y="0"/>
                  </a:cubicBezTo>
                  <a:cubicBezTo>
                    <a:pt x="6330778" y="0"/>
                    <a:pt x="7408710" y="223402"/>
                    <a:pt x="8277075" y="600646"/>
                  </a:cubicBezTo>
                  <a:cubicBezTo>
                    <a:pt x="8547983" y="718337"/>
                    <a:pt x="8625756" y="720390"/>
                    <a:pt x="8953048" y="985571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76"/>
          <p:cNvGrpSpPr/>
          <p:nvPr/>
        </p:nvGrpSpPr>
        <p:grpSpPr>
          <a:xfrm>
            <a:off x="5187444" y="4056324"/>
            <a:ext cx="848447" cy="894789"/>
            <a:chOff x="971601" y="1552864"/>
            <a:chExt cx="1733436" cy="519698"/>
          </a:xfrm>
        </p:grpSpPr>
        <p:sp>
          <p:nvSpPr>
            <p:cNvPr id="26" name="圆角矩形 77"/>
            <p:cNvSpPr/>
            <p:nvPr/>
          </p:nvSpPr>
          <p:spPr>
            <a:xfrm>
              <a:off x="971601" y="1552864"/>
              <a:ext cx="1723048" cy="50405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000">
                  <a:schemeClr val="accent3">
                    <a:lumMod val="75000"/>
                  </a:schemeClr>
                </a:gs>
                <a:gs pos="100000">
                  <a:schemeClr val="accent3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圆角矩形 78"/>
            <p:cNvSpPr/>
            <p:nvPr/>
          </p:nvSpPr>
          <p:spPr>
            <a:xfrm>
              <a:off x="981989" y="1568506"/>
              <a:ext cx="1723048" cy="50405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000">
                  <a:schemeClr val="accent3">
                    <a:lumMod val="60000"/>
                    <a:lumOff val="40000"/>
                  </a:schemeClr>
                </a:gs>
                <a:gs pos="64000">
                  <a:schemeClr val="accent3">
                    <a:lumMod val="60000"/>
                    <a:lumOff val="40000"/>
                    <a:alpha val="39000"/>
                  </a:schemeClr>
                </a:gs>
              </a:gsLst>
              <a:lin ang="16200000" scaled="1"/>
              <a:tileRect/>
            </a:gradFill>
            <a:ln>
              <a:solidFill>
                <a:schemeClr val="accent3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1" name="直接连接符 85"/>
          <p:cNvCxnSpPr/>
          <p:nvPr/>
        </p:nvCxnSpPr>
        <p:spPr>
          <a:xfrm>
            <a:off x="8034278" y="3486074"/>
            <a:ext cx="316688" cy="28483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合 76"/>
          <p:cNvGrpSpPr/>
          <p:nvPr/>
        </p:nvGrpSpPr>
        <p:grpSpPr>
          <a:xfrm>
            <a:off x="7403283" y="2747405"/>
            <a:ext cx="862590" cy="726916"/>
            <a:chOff x="971601" y="1552864"/>
            <a:chExt cx="1723048" cy="506362"/>
          </a:xfrm>
        </p:grpSpPr>
        <p:sp>
          <p:nvSpPr>
            <p:cNvPr id="52" name="圆角矩形 77"/>
            <p:cNvSpPr/>
            <p:nvPr/>
          </p:nvSpPr>
          <p:spPr>
            <a:xfrm>
              <a:off x="971601" y="1552864"/>
              <a:ext cx="1723048" cy="50405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圆角矩形 78"/>
            <p:cNvSpPr/>
            <p:nvPr/>
          </p:nvSpPr>
          <p:spPr>
            <a:xfrm>
              <a:off x="971601" y="1555170"/>
              <a:ext cx="1723048" cy="50405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000">
                  <a:schemeClr val="accent2">
                    <a:lumMod val="60000"/>
                    <a:lumOff val="40000"/>
                    <a:alpha val="61000"/>
                  </a:schemeClr>
                </a:gs>
                <a:gs pos="64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843011" y="1677117"/>
            <a:ext cx="846521" cy="742680"/>
            <a:chOff x="9145437" y="1700948"/>
            <a:chExt cx="1664696" cy="383351"/>
          </a:xfrm>
        </p:grpSpPr>
        <p:grpSp>
          <p:nvGrpSpPr>
            <p:cNvPr id="54" name="组合 76"/>
            <p:cNvGrpSpPr/>
            <p:nvPr/>
          </p:nvGrpSpPr>
          <p:grpSpPr>
            <a:xfrm>
              <a:off x="9145437" y="1700948"/>
              <a:ext cx="1664696" cy="383351"/>
              <a:chOff x="971601" y="1552864"/>
              <a:chExt cx="1723048" cy="517155"/>
            </a:xfrm>
          </p:grpSpPr>
          <p:sp>
            <p:nvSpPr>
              <p:cNvPr id="55" name="圆角矩形 77"/>
              <p:cNvSpPr/>
              <p:nvPr/>
            </p:nvSpPr>
            <p:spPr>
              <a:xfrm>
                <a:off x="971601" y="1552864"/>
                <a:ext cx="1723048" cy="504056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2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14100000"/>
                </a:lightRig>
              </a:scene3d>
              <a:sp3d prstMaterial="softEdge">
                <a:bevelT w="127000" prst="artDeco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圆角矩形 78"/>
              <p:cNvSpPr/>
              <p:nvPr/>
            </p:nvSpPr>
            <p:spPr>
              <a:xfrm>
                <a:off x="971601" y="1565963"/>
                <a:ext cx="1723048" cy="504056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2000">
                    <a:schemeClr val="accent4">
                      <a:lumMod val="60000"/>
                      <a:lumOff val="40000"/>
                      <a:alpha val="50000"/>
                    </a:schemeClr>
                  </a:gs>
                  <a:gs pos="64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solidFill>
                  <a:schemeClr val="accent4">
                    <a:lumMod val="75000"/>
                  </a:schemeClr>
                </a:solidFill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9306511" y="1728201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107095" y="3760183"/>
            <a:ext cx="1041004" cy="1147991"/>
            <a:chOff x="8107095" y="3760183"/>
            <a:chExt cx="1041004" cy="1147991"/>
          </a:xfrm>
        </p:grpSpPr>
        <p:grpSp>
          <p:nvGrpSpPr>
            <p:cNvPr id="43" name="组合 67"/>
            <p:cNvGrpSpPr/>
            <p:nvPr/>
          </p:nvGrpSpPr>
          <p:grpSpPr>
            <a:xfrm>
              <a:off x="8107095" y="3760183"/>
              <a:ext cx="1041004" cy="1147991"/>
              <a:chOff x="3133055" y="1546405"/>
              <a:chExt cx="1559482" cy="1719754"/>
            </a:xfrm>
          </p:grpSpPr>
          <p:sp>
            <p:nvSpPr>
              <p:cNvPr id="44" name="Oval 65"/>
              <p:cNvSpPr>
                <a:spLocks noChangeArrowheads="1"/>
              </p:cNvSpPr>
              <p:nvPr/>
            </p:nvSpPr>
            <p:spPr bwMode="auto">
              <a:xfrm>
                <a:off x="3203848" y="2996952"/>
                <a:ext cx="1346036" cy="269207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shade val="46275"/>
                      <a:invGamma/>
                    </a:schemeClr>
                  </a:gs>
                  <a:gs pos="100000">
                    <a:schemeClr val="bg2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Arial" pitchFamily="34" charset="0"/>
                  <a:ea typeface="+mn-ea"/>
                </a:endParaRPr>
              </a:p>
            </p:txBody>
          </p:sp>
          <p:sp>
            <p:nvSpPr>
              <p:cNvPr id="45" name="椭圆 69"/>
              <p:cNvSpPr/>
              <p:nvPr/>
            </p:nvSpPr>
            <p:spPr bwMode="auto">
              <a:xfrm rot="1267204">
                <a:off x="3133055" y="1546405"/>
                <a:ext cx="1559482" cy="155948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/>
                  </a:gs>
                  <a:gs pos="47000">
                    <a:schemeClr val="accent2">
                      <a:lumMod val="75000"/>
                    </a:schemeClr>
                  </a:gs>
                  <a:gs pos="82000">
                    <a:schemeClr val="accent2">
                      <a:lumMod val="5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6350">
                <a:solidFill>
                  <a:schemeClr val="accent2">
                    <a:lumMod val="50000"/>
                  </a:schemeClr>
                </a:solidFill>
              </a:ln>
              <a:effectLst>
                <a:outerShdw blurRad="50800" dist="38100" dir="5400000" algn="t" rotWithShape="0">
                  <a:schemeClr val="accent6">
                    <a:lumMod val="50000"/>
                    <a:alpha val="68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6" name="椭圆 71"/>
              <p:cNvSpPr/>
              <p:nvPr/>
            </p:nvSpPr>
            <p:spPr>
              <a:xfrm>
                <a:off x="3186557" y="1671380"/>
                <a:ext cx="1448865" cy="1448865"/>
              </a:xfrm>
              <a:prstGeom prst="ellipse">
                <a:avLst/>
              </a:prstGeom>
              <a:gradFill>
                <a:gsLst>
                  <a:gs pos="28000">
                    <a:schemeClr val="bg1">
                      <a:alpha val="0"/>
                    </a:schemeClr>
                  </a:gs>
                  <a:gs pos="98000">
                    <a:schemeClr val="bg1">
                      <a:alpha val="79000"/>
                    </a:schemeClr>
                  </a:gs>
                  <a:gs pos="78000">
                    <a:schemeClr val="bg1">
                      <a:alpha val="41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8504608" y="4081913"/>
              <a:ext cx="296704" cy="296704"/>
              <a:chOff x="7391517" y="3973834"/>
              <a:chExt cx="348456" cy="348456"/>
            </a:xfrm>
            <a:solidFill>
              <a:schemeClr val="bg1"/>
            </a:solidFill>
          </p:grpSpPr>
          <p:sp>
            <p:nvSpPr>
              <p:cNvPr id="62" name="AutoShape 38"/>
              <p:cNvSpPr>
                <a:spLocks/>
              </p:cNvSpPr>
              <p:nvPr/>
            </p:nvSpPr>
            <p:spPr bwMode="auto">
              <a:xfrm>
                <a:off x="7478829" y="4206403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63" name="AutoShape 39"/>
              <p:cNvSpPr>
                <a:spLocks/>
              </p:cNvSpPr>
              <p:nvPr/>
            </p:nvSpPr>
            <p:spPr bwMode="auto">
              <a:xfrm>
                <a:off x="7667742" y="3973834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64" name="AutoShape 40"/>
              <p:cNvSpPr>
                <a:spLocks/>
              </p:cNvSpPr>
              <p:nvPr/>
            </p:nvSpPr>
            <p:spPr bwMode="auto">
              <a:xfrm>
                <a:off x="7391517" y="4192115"/>
                <a:ext cx="57944" cy="579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65" name="AutoShape 41"/>
              <p:cNvSpPr>
                <a:spLocks/>
              </p:cNvSpPr>
              <p:nvPr/>
            </p:nvSpPr>
            <p:spPr bwMode="auto">
              <a:xfrm>
                <a:off x="7449460" y="4293715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66" name="AutoShape 42"/>
              <p:cNvSpPr>
                <a:spLocks/>
              </p:cNvSpPr>
              <p:nvPr/>
            </p:nvSpPr>
            <p:spPr bwMode="auto">
              <a:xfrm>
                <a:off x="7682029" y="4075434"/>
                <a:ext cx="28575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19" name="组合 67"/>
          <p:cNvGrpSpPr/>
          <p:nvPr/>
        </p:nvGrpSpPr>
        <p:grpSpPr>
          <a:xfrm>
            <a:off x="6327154" y="5172229"/>
            <a:ext cx="1041004" cy="1147991"/>
            <a:chOff x="3133055" y="1546405"/>
            <a:chExt cx="1559482" cy="1719754"/>
          </a:xfrm>
        </p:grpSpPr>
        <p:sp>
          <p:nvSpPr>
            <p:cNvPr id="20" name="Oval 65"/>
            <p:cNvSpPr>
              <a:spLocks noChangeArrowheads="1"/>
            </p:cNvSpPr>
            <p:nvPr/>
          </p:nvSpPr>
          <p:spPr bwMode="auto">
            <a:xfrm>
              <a:off x="3203848" y="2996952"/>
              <a:ext cx="1346036" cy="269207"/>
            </a:xfrm>
            <a:prstGeom prst="ellipse">
              <a:avLst/>
            </a:prstGeom>
            <a:gradFill rotWithShape="1">
              <a:gsLst>
                <a:gs pos="0">
                  <a:schemeClr val="bg2">
                    <a:gamma/>
                    <a:shade val="46275"/>
                    <a:invGamma/>
                  </a:schemeClr>
                </a:gs>
                <a:gs pos="100000">
                  <a:schemeClr val="bg2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Arial" pitchFamily="34" charset="0"/>
                <a:ea typeface="+mn-ea"/>
              </a:endParaRPr>
            </a:p>
          </p:txBody>
        </p:sp>
        <p:sp>
          <p:nvSpPr>
            <p:cNvPr id="21" name="椭圆 69"/>
            <p:cNvSpPr/>
            <p:nvPr/>
          </p:nvSpPr>
          <p:spPr bwMode="auto">
            <a:xfrm rot="1267204">
              <a:off x="3133055" y="1546405"/>
              <a:ext cx="1559482" cy="1559485"/>
            </a:xfrm>
            <a:prstGeom prst="ellipse">
              <a:avLst/>
            </a:prstGeom>
            <a:gradFill flip="none" rotWithShape="1">
              <a:gsLst>
                <a:gs pos="0">
                  <a:schemeClr val="accent3"/>
                </a:gs>
                <a:gs pos="47000">
                  <a:schemeClr val="accent3">
                    <a:lumMod val="75000"/>
                  </a:schemeClr>
                </a:gs>
                <a:gs pos="82000">
                  <a:schemeClr val="accent3">
                    <a:lumMod val="5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6350">
              <a:solidFill>
                <a:schemeClr val="accent3">
                  <a:lumMod val="50000"/>
                </a:schemeClr>
              </a:solidFill>
            </a:ln>
            <a:effectLst>
              <a:outerShdw blurRad="50800" dist="38100" dir="5400000" algn="t" rotWithShape="0">
                <a:schemeClr val="accent6">
                  <a:lumMod val="50000"/>
                  <a:alpha val="6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" name="椭圆 71"/>
            <p:cNvSpPr/>
            <p:nvPr/>
          </p:nvSpPr>
          <p:spPr>
            <a:xfrm>
              <a:off x="3186557" y="1671380"/>
              <a:ext cx="1448866" cy="1448865"/>
            </a:xfrm>
            <a:prstGeom prst="ellipse">
              <a:avLst/>
            </a:prstGeom>
            <a:gradFill>
              <a:gsLst>
                <a:gs pos="28000">
                  <a:schemeClr val="bg1">
                    <a:alpha val="0"/>
                  </a:schemeClr>
                </a:gs>
                <a:gs pos="98000">
                  <a:schemeClr val="bg1">
                    <a:alpha val="79000"/>
                  </a:schemeClr>
                </a:gs>
                <a:gs pos="78000">
                  <a:schemeClr val="bg1">
                    <a:alpha val="41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67"/>
          <p:cNvGrpSpPr/>
          <p:nvPr/>
        </p:nvGrpSpPr>
        <p:grpSpPr>
          <a:xfrm>
            <a:off x="11038670" y="2622917"/>
            <a:ext cx="1041004" cy="1147991"/>
            <a:chOff x="3133055" y="1546405"/>
            <a:chExt cx="1559482" cy="1719754"/>
          </a:xfrm>
        </p:grpSpPr>
        <p:sp>
          <p:nvSpPr>
            <p:cNvPr id="48" name="Oval 65"/>
            <p:cNvSpPr>
              <a:spLocks noChangeArrowheads="1"/>
            </p:cNvSpPr>
            <p:nvPr/>
          </p:nvSpPr>
          <p:spPr bwMode="auto">
            <a:xfrm>
              <a:off x="3203848" y="2996952"/>
              <a:ext cx="1346036" cy="269207"/>
            </a:xfrm>
            <a:prstGeom prst="ellipse">
              <a:avLst/>
            </a:prstGeom>
            <a:gradFill rotWithShape="1">
              <a:gsLst>
                <a:gs pos="0">
                  <a:schemeClr val="bg2">
                    <a:gamma/>
                    <a:shade val="46275"/>
                    <a:invGamma/>
                  </a:schemeClr>
                </a:gs>
                <a:gs pos="100000">
                  <a:schemeClr val="bg2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Arial" pitchFamily="34" charset="0"/>
                <a:ea typeface="+mn-ea"/>
              </a:endParaRPr>
            </a:p>
          </p:txBody>
        </p:sp>
        <p:sp>
          <p:nvSpPr>
            <p:cNvPr id="49" name="椭圆 69"/>
            <p:cNvSpPr/>
            <p:nvPr/>
          </p:nvSpPr>
          <p:spPr bwMode="auto">
            <a:xfrm rot="1267204">
              <a:off x="3133055" y="1546405"/>
              <a:ext cx="1559482" cy="1559485"/>
            </a:xfrm>
            <a:prstGeom prst="ellipse">
              <a:avLst/>
            </a:prstGeom>
            <a:gradFill flip="none" rotWithShape="1">
              <a:gsLst>
                <a:gs pos="0">
                  <a:schemeClr val="accent4"/>
                </a:gs>
                <a:gs pos="47000">
                  <a:schemeClr val="accent4">
                    <a:lumMod val="75000"/>
                  </a:schemeClr>
                </a:gs>
                <a:gs pos="82000">
                  <a:schemeClr val="accent4">
                    <a:lumMod val="5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6350">
              <a:solidFill>
                <a:schemeClr val="accent4">
                  <a:lumMod val="50000"/>
                </a:schemeClr>
              </a:solidFill>
            </a:ln>
            <a:effectLst>
              <a:outerShdw blurRad="50800" dist="38100" dir="5400000" algn="t" rotWithShape="0">
                <a:schemeClr val="accent6">
                  <a:lumMod val="50000"/>
                  <a:alpha val="6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0" name="椭圆 71"/>
            <p:cNvSpPr/>
            <p:nvPr/>
          </p:nvSpPr>
          <p:spPr>
            <a:xfrm>
              <a:off x="3186557" y="1671380"/>
              <a:ext cx="1448866" cy="1448865"/>
            </a:xfrm>
            <a:prstGeom prst="ellipse">
              <a:avLst/>
            </a:prstGeom>
            <a:gradFill>
              <a:gsLst>
                <a:gs pos="28000">
                  <a:schemeClr val="bg1">
                    <a:alpha val="0"/>
                  </a:schemeClr>
                </a:gs>
                <a:gs pos="98000">
                  <a:schemeClr val="bg1">
                    <a:alpha val="79000"/>
                  </a:schemeClr>
                </a:gs>
                <a:gs pos="78000">
                  <a:schemeClr val="bg1">
                    <a:alpha val="41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624115" y="4080715"/>
            <a:ext cx="4433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1600" b="1" dirty="0" smtClean="0">
                <a:solidFill>
                  <a:srgbClr val="0070C0"/>
                </a:solidFill>
              </a:rPr>
              <a:t>يحصل كل ذلك بشكل خفي و المستخدم لا يعلم بشيء ويتم تشفير الملفات </a:t>
            </a:r>
            <a:r>
              <a:rPr lang="ar-SA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وبعد الانتهاء من ذلك تظهر للمستخدم رسالة تطلب منه استخدام متصفح التور للدفع بعملة البتكوين او غيرها و تحدد المهلة الممنوحة للضحية قبل حذف الملفات للأبد او نشرها للعلن 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989944" y="2652193"/>
            <a:ext cx="42829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1600" b="1" dirty="0" smtClean="0">
                <a:solidFill>
                  <a:schemeClr val="accent2">
                    <a:lumMod val="75000"/>
                  </a:schemeClr>
                </a:solidFill>
              </a:rPr>
              <a:t>بمجرد النقر على الرابط او المرفق يتم تنزيل البرمجيات الخبيثة في جهاز الضحية </a:t>
            </a:r>
            <a:r>
              <a:rPr lang="ar-SA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و الآن اصبح برنامج </a:t>
            </a: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(crypto-ransomware)</a:t>
            </a:r>
            <a:r>
              <a:rPr lang="ar-SA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في جهاز الضحية.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6" name="TextBox 22"/>
          <p:cNvSpPr txBox="1"/>
          <p:nvPr/>
        </p:nvSpPr>
        <p:spPr>
          <a:xfrm>
            <a:off x="8640447" y="4741039"/>
            <a:ext cx="34567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A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هو نوع من أنواع الاختراق لجهاز شخص او مؤسسة بهدف تشفير الملفات بداخل هذا الجهاز او الاجهزة المتصلة معه في الشبكة المحلية او قفل 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(Block) </a:t>
            </a:r>
            <a:r>
              <a:rPr lang="ar-SA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نظام التشغيل في ذلك الجهاز ثم ابتزاز صاحبه لدفع فدية مقابل اعادة فك تشفير الملفات او ازالة القفل عن الجهاز ونظم تشغيله , يعتبر 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Ransomwere</a:t>
            </a:r>
            <a:r>
              <a:rPr lang="ar-SA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احد انواع الابتزاز الالكتروني 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" name="Freeform 10"/>
          <p:cNvSpPr>
            <a:spLocks/>
          </p:cNvSpPr>
          <p:nvPr/>
        </p:nvSpPr>
        <p:spPr bwMode="auto">
          <a:xfrm>
            <a:off x="11408963" y="2812489"/>
            <a:ext cx="252450" cy="754870"/>
          </a:xfrm>
          <a:custGeom>
            <a:avLst/>
            <a:gdLst>
              <a:gd name="T0" fmla="*/ 112713 w 252"/>
              <a:gd name="T1" fmla="*/ 0 h 690"/>
              <a:gd name="T2" fmla="*/ 400050 w 252"/>
              <a:gd name="T3" fmla="*/ 0 h 690"/>
              <a:gd name="T4" fmla="*/ 400050 w 252"/>
              <a:gd name="T5" fmla="*/ 1095375 h 690"/>
              <a:gd name="T6" fmla="*/ 207963 w 252"/>
              <a:gd name="T7" fmla="*/ 1095375 h 690"/>
              <a:gd name="T8" fmla="*/ 207963 w 252"/>
              <a:gd name="T9" fmla="*/ 196850 h 690"/>
              <a:gd name="T10" fmla="*/ 0 w 252"/>
              <a:gd name="T11" fmla="*/ 196850 h 690"/>
              <a:gd name="T12" fmla="*/ 112713 w 252"/>
              <a:gd name="T13" fmla="*/ 0 h 69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52" h="690">
                <a:moveTo>
                  <a:pt x="71" y="0"/>
                </a:moveTo>
                <a:lnTo>
                  <a:pt x="252" y="0"/>
                </a:lnTo>
                <a:lnTo>
                  <a:pt x="252" y="690"/>
                </a:lnTo>
                <a:lnTo>
                  <a:pt x="131" y="690"/>
                </a:lnTo>
                <a:lnTo>
                  <a:pt x="131" y="124"/>
                </a:lnTo>
                <a:lnTo>
                  <a:pt x="0" y="124"/>
                </a:lnTo>
                <a:lnTo>
                  <a:pt x="7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/>
          <a:lstStyle/>
          <a:p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1" name="TextBox 29"/>
          <p:cNvSpPr txBox="1"/>
          <p:nvPr/>
        </p:nvSpPr>
        <p:spPr>
          <a:xfrm>
            <a:off x="5057694" y="1574795"/>
            <a:ext cx="481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SA" sz="1600" dirty="0" smtClean="0">
                <a:solidFill>
                  <a:schemeClr val="accent6">
                    <a:lumMod val="75000"/>
                  </a:schemeClr>
                </a:solidFill>
              </a:rPr>
              <a:t>يقوم المستخدم باستلام رسالة عبر البريد الالكتروني او اعلان في موقع مجاني</a:t>
            </a:r>
            <a:r>
              <a:rPr lang="ar-SA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لمشاهدة شيء مثير او غريب في بمجرد النقر على الرابط او المرفق لتلك الرسالة او الاعلان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ar-SA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يبدأ الهجوم 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2" name="AutoShape 111"/>
          <p:cNvSpPr>
            <a:spLocks/>
          </p:cNvSpPr>
          <p:nvPr/>
        </p:nvSpPr>
        <p:spPr bwMode="auto">
          <a:xfrm>
            <a:off x="10098034" y="1881436"/>
            <a:ext cx="336474" cy="31522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49" y="16562"/>
                </a:moveTo>
                <a:cubicBezTo>
                  <a:pt x="20249" y="16959"/>
                  <a:pt x="19946" y="17282"/>
                  <a:pt x="19575" y="17282"/>
                </a:cubicBezTo>
                <a:lnTo>
                  <a:pt x="13499" y="17282"/>
                </a:lnTo>
                <a:lnTo>
                  <a:pt x="8099" y="17282"/>
                </a:lnTo>
                <a:lnTo>
                  <a:pt x="2024" y="17282"/>
                </a:lnTo>
                <a:cubicBezTo>
                  <a:pt x="1651" y="17282"/>
                  <a:pt x="1349" y="16959"/>
                  <a:pt x="1349" y="16562"/>
                </a:cubicBezTo>
                <a:lnTo>
                  <a:pt x="1349" y="2160"/>
                </a:lnTo>
                <a:cubicBezTo>
                  <a:pt x="1349" y="1762"/>
                  <a:pt x="1651" y="1440"/>
                  <a:pt x="2024" y="1440"/>
                </a:cubicBezTo>
                <a:lnTo>
                  <a:pt x="19575" y="1440"/>
                </a:lnTo>
                <a:cubicBezTo>
                  <a:pt x="19946" y="1440"/>
                  <a:pt x="20249" y="1762"/>
                  <a:pt x="20249" y="2160"/>
                </a:cubicBezTo>
                <a:cubicBezTo>
                  <a:pt x="20249" y="2160"/>
                  <a:pt x="20249" y="16562"/>
                  <a:pt x="20249" y="16562"/>
                </a:cubicBezTo>
                <a:close/>
                <a:moveTo>
                  <a:pt x="19575" y="0"/>
                </a:moveTo>
                <a:lnTo>
                  <a:pt x="2024" y="0"/>
                </a:lnTo>
                <a:cubicBezTo>
                  <a:pt x="905" y="0"/>
                  <a:pt x="0" y="966"/>
                  <a:pt x="0" y="2160"/>
                </a:cubicBezTo>
                <a:lnTo>
                  <a:pt x="0" y="16562"/>
                </a:lnTo>
                <a:cubicBezTo>
                  <a:pt x="0" y="17753"/>
                  <a:pt x="903" y="18718"/>
                  <a:pt x="2018" y="18721"/>
                </a:cubicBezTo>
                <a:lnTo>
                  <a:pt x="8774" y="18721"/>
                </a:lnTo>
                <a:lnTo>
                  <a:pt x="8774" y="19597"/>
                </a:lnTo>
                <a:lnTo>
                  <a:pt x="4561" y="20181"/>
                </a:lnTo>
                <a:cubicBezTo>
                  <a:pt x="4260" y="20262"/>
                  <a:pt x="4049" y="20549"/>
                  <a:pt x="4049" y="20879"/>
                </a:cubicBezTo>
                <a:cubicBezTo>
                  <a:pt x="4049" y="21277"/>
                  <a:pt x="4351" y="21599"/>
                  <a:pt x="4724" y="21599"/>
                </a:cubicBezTo>
                <a:lnTo>
                  <a:pt x="16874" y="21599"/>
                </a:lnTo>
                <a:cubicBezTo>
                  <a:pt x="17248" y="21599"/>
                  <a:pt x="17549" y="21277"/>
                  <a:pt x="17549" y="20879"/>
                </a:cubicBezTo>
                <a:cubicBezTo>
                  <a:pt x="17549" y="20549"/>
                  <a:pt x="17339" y="20262"/>
                  <a:pt x="17038" y="20181"/>
                </a:cubicBezTo>
                <a:lnTo>
                  <a:pt x="12824" y="19597"/>
                </a:lnTo>
                <a:lnTo>
                  <a:pt x="12824" y="18721"/>
                </a:lnTo>
                <a:lnTo>
                  <a:pt x="19581" y="18721"/>
                </a:lnTo>
                <a:cubicBezTo>
                  <a:pt x="20696" y="18718"/>
                  <a:pt x="21600" y="17753"/>
                  <a:pt x="21600" y="16562"/>
                </a:cubicBezTo>
                <a:lnTo>
                  <a:pt x="21600" y="2160"/>
                </a:lnTo>
                <a:cubicBezTo>
                  <a:pt x="21600" y="966"/>
                  <a:pt x="20692" y="0"/>
                  <a:pt x="19575" y="0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83" name="AutoShape 59"/>
          <p:cNvSpPr>
            <a:spLocks/>
          </p:cNvSpPr>
          <p:nvPr/>
        </p:nvSpPr>
        <p:spPr bwMode="auto">
          <a:xfrm>
            <a:off x="7564021" y="2880346"/>
            <a:ext cx="465138" cy="464344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84" name="Freeform 59"/>
          <p:cNvSpPr>
            <a:spLocks/>
          </p:cNvSpPr>
          <p:nvPr/>
        </p:nvSpPr>
        <p:spPr bwMode="auto">
          <a:xfrm>
            <a:off x="8477125" y="4019763"/>
            <a:ext cx="298531" cy="521846"/>
          </a:xfrm>
          <a:custGeom>
            <a:avLst/>
            <a:gdLst>
              <a:gd name="T0" fmla="*/ 143815 w 125"/>
              <a:gd name="T1" fmla="*/ 257461 h 200"/>
              <a:gd name="T2" fmla="*/ 18923 w 125"/>
              <a:gd name="T3" fmla="*/ 257461 h 200"/>
              <a:gd name="T4" fmla="*/ 87046 w 125"/>
              <a:gd name="T5" fmla="*/ 68151 h 200"/>
              <a:gd name="T6" fmla="*/ 253568 w 125"/>
              <a:gd name="T7" fmla="*/ 0 h 200"/>
              <a:gd name="T8" fmla="*/ 363322 w 125"/>
              <a:gd name="T9" fmla="*/ 30290 h 200"/>
              <a:gd name="T10" fmla="*/ 439014 w 125"/>
              <a:gd name="T11" fmla="*/ 109800 h 200"/>
              <a:gd name="T12" fmla="*/ 469290 w 125"/>
              <a:gd name="T13" fmla="*/ 219599 h 200"/>
              <a:gd name="T14" fmla="*/ 431444 w 125"/>
              <a:gd name="T15" fmla="*/ 359688 h 200"/>
              <a:gd name="T16" fmla="*/ 306553 w 125"/>
              <a:gd name="T17" fmla="*/ 541425 h 200"/>
              <a:gd name="T18" fmla="*/ 230861 w 125"/>
              <a:gd name="T19" fmla="*/ 628508 h 200"/>
              <a:gd name="T20" fmla="*/ 473075 w 125"/>
              <a:gd name="T21" fmla="*/ 628508 h 200"/>
              <a:gd name="T22" fmla="*/ 473075 w 125"/>
              <a:gd name="T23" fmla="*/ 757238 h 200"/>
              <a:gd name="T24" fmla="*/ 0 w 125"/>
              <a:gd name="T25" fmla="*/ 757238 h 200"/>
              <a:gd name="T26" fmla="*/ 0 w 125"/>
              <a:gd name="T27" fmla="*/ 689087 h 200"/>
              <a:gd name="T28" fmla="*/ 211938 w 125"/>
              <a:gd name="T29" fmla="*/ 458129 h 200"/>
              <a:gd name="T30" fmla="*/ 314122 w 125"/>
              <a:gd name="T31" fmla="*/ 321826 h 200"/>
              <a:gd name="T32" fmla="*/ 336829 w 125"/>
              <a:gd name="T33" fmla="*/ 230958 h 200"/>
              <a:gd name="T34" fmla="*/ 310337 w 125"/>
              <a:gd name="T35" fmla="*/ 159020 h 200"/>
              <a:gd name="T36" fmla="*/ 245999 w 125"/>
              <a:gd name="T37" fmla="*/ 132517 h 200"/>
              <a:gd name="T38" fmla="*/ 174092 w 125"/>
              <a:gd name="T39" fmla="*/ 166592 h 200"/>
              <a:gd name="T40" fmla="*/ 143815 w 125"/>
              <a:gd name="T41" fmla="*/ 257461 h 20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25" h="200">
                <a:moveTo>
                  <a:pt x="38" y="68"/>
                </a:moveTo>
                <a:cubicBezTo>
                  <a:pt x="5" y="68"/>
                  <a:pt x="5" y="68"/>
                  <a:pt x="5" y="68"/>
                </a:cubicBezTo>
                <a:cubicBezTo>
                  <a:pt x="6" y="47"/>
                  <a:pt x="12" y="30"/>
                  <a:pt x="23" y="18"/>
                </a:cubicBezTo>
                <a:cubicBezTo>
                  <a:pt x="34" y="6"/>
                  <a:pt x="49" y="0"/>
                  <a:pt x="67" y="0"/>
                </a:cubicBezTo>
                <a:cubicBezTo>
                  <a:pt x="78" y="0"/>
                  <a:pt x="87" y="3"/>
                  <a:pt x="96" y="8"/>
                </a:cubicBezTo>
                <a:cubicBezTo>
                  <a:pt x="104" y="13"/>
                  <a:pt x="111" y="20"/>
                  <a:pt x="116" y="29"/>
                </a:cubicBezTo>
                <a:cubicBezTo>
                  <a:pt x="121" y="39"/>
                  <a:pt x="124" y="48"/>
                  <a:pt x="124" y="58"/>
                </a:cubicBezTo>
                <a:cubicBezTo>
                  <a:pt x="124" y="70"/>
                  <a:pt x="121" y="82"/>
                  <a:pt x="114" y="95"/>
                </a:cubicBezTo>
                <a:cubicBezTo>
                  <a:pt x="108" y="109"/>
                  <a:pt x="97" y="124"/>
                  <a:pt x="81" y="143"/>
                </a:cubicBezTo>
                <a:cubicBezTo>
                  <a:pt x="61" y="166"/>
                  <a:pt x="61" y="166"/>
                  <a:pt x="61" y="166"/>
                </a:cubicBezTo>
                <a:cubicBezTo>
                  <a:pt x="125" y="166"/>
                  <a:pt x="125" y="166"/>
                  <a:pt x="125" y="166"/>
                </a:cubicBezTo>
                <a:cubicBezTo>
                  <a:pt x="125" y="200"/>
                  <a:pt x="125" y="200"/>
                  <a:pt x="125" y="200"/>
                </a:cubicBezTo>
                <a:cubicBezTo>
                  <a:pt x="0" y="200"/>
                  <a:pt x="0" y="200"/>
                  <a:pt x="0" y="200"/>
                </a:cubicBezTo>
                <a:cubicBezTo>
                  <a:pt x="0" y="182"/>
                  <a:pt x="0" y="182"/>
                  <a:pt x="0" y="182"/>
                </a:cubicBezTo>
                <a:cubicBezTo>
                  <a:pt x="56" y="121"/>
                  <a:pt x="56" y="121"/>
                  <a:pt x="56" y="121"/>
                </a:cubicBezTo>
                <a:cubicBezTo>
                  <a:pt x="69" y="106"/>
                  <a:pt x="78" y="94"/>
                  <a:pt x="83" y="85"/>
                </a:cubicBezTo>
                <a:cubicBezTo>
                  <a:pt x="87" y="76"/>
                  <a:pt x="89" y="68"/>
                  <a:pt x="89" y="61"/>
                </a:cubicBezTo>
                <a:cubicBezTo>
                  <a:pt x="89" y="53"/>
                  <a:pt x="87" y="47"/>
                  <a:pt x="82" y="42"/>
                </a:cubicBezTo>
                <a:cubicBezTo>
                  <a:pt x="78" y="37"/>
                  <a:pt x="72" y="35"/>
                  <a:pt x="65" y="35"/>
                </a:cubicBezTo>
                <a:cubicBezTo>
                  <a:pt x="57" y="35"/>
                  <a:pt x="51" y="38"/>
                  <a:pt x="46" y="44"/>
                </a:cubicBezTo>
                <a:cubicBezTo>
                  <a:pt x="41" y="50"/>
                  <a:pt x="39" y="58"/>
                  <a:pt x="38" y="6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85" name="AutoShape 52"/>
          <p:cNvSpPr>
            <a:spLocks/>
          </p:cNvSpPr>
          <p:nvPr/>
        </p:nvSpPr>
        <p:spPr bwMode="auto">
          <a:xfrm>
            <a:off x="5416520" y="4327190"/>
            <a:ext cx="395380" cy="395380"/>
          </a:xfrm>
          <a:custGeom>
            <a:avLst/>
            <a:gdLst>
              <a:gd name="T0" fmla="+- 0 10800 87"/>
              <a:gd name="T1" fmla="*/ T0 w 21426"/>
              <a:gd name="T2" fmla="+- 0 10799 73"/>
              <a:gd name="T3" fmla="*/ 10799 h 21453"/>
              <a:gd name="T4" fmla="+- 0 10800 87"/>
              <a:gd name="T5" fmla="*/ T4 w 21426"/>
              <a:gd name="T6" fmla="+- 0 10799 73"/>
              <a:gd name="T7" fmla="*/ 10799 h 21453"/>
              <a:gd name="T8" fmla="+- 0 10800 87"/>
              <a:gd name="T9" fmla="*/ T8 w 21426"/>
              <a:gd name="T10" fmla="+- 0 10799 73"/>
              <a:gd name="T11" fmla="*/ 10799 h 21453"/>
              <a:gd name="T12" fmla="+- 0 10800 87"/>
              <a:gd name="T13" fmla="*/ T12 w 21426"/>
              <a:gd name="T14" fmla="+- 0 10799 73"/>
              <a:gd name="T15" fmla="*/ 10799 h 2145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426" h="21453">
                <a:moveTo>
                  <a:pt x="8034" y="20112"/>
                </a:moveTo>
                <a:cubicBezTo>
                  <a:pt x="5816" y="17892"/>
                  <a:pt x="3556" y="15628"/>
                  <a:pt x="1338" y="13408"/>
                </a:cubicBezTo>
                <a:cubicBezTo>
                  <a:pt x="3241" y="7240"/>
                  <a:pt x="11488" y="7509"/>
                  <a:pt x="13391" y="1341"/>
                </a:cubicBezTo>
                <a:cubicBezTo>
                  <a:pt x="15609" y="3560"/>
                  <a:pt x="17869" y="5825"/>
                  <a:pt x="20087" y="8045"/>
                </a:cubicBezTo>
                <a:cubicBezTo>
                  <a:pt x="18184" y="14212"/>
                  <a:pt x="9937" y="13944"/>
                  <a:pt x="8034" y="20112"/>
                </a:cubicBezTo>
                <a:moveTo>
                  <a:pt x="21034" y="7097"/>
                </a:moveTo>
                <a:lnTo>
                  <a:pt x="14338" y="393"/>
                </a:lnTo>
                <a:cubicBezTo>
                  <a:pt x="14006" y="60"/>
                  <a:pt x="13525" y="-73"/>
                  <a:pt x="13069" y="39"/>
                </a:cubicBezTo>
                <a:cubicBezTo>
                  <a:pt x="12828" y="98"/>
                  <a:pt x="12614" y="222"/>
                  <a:pt x="12444" y="393"/>
                </a:cubicBezTo>
                <a:cubicBezTo>
                  <a:pt x="12292" y="545"/>
                  <a:pt x="12177" y="733"/>
                  <a:pt x="12112" y="944"/>
                </a:cubicBezTo>
                <a:cubicBezTo>
                  <a:pt x="11808" y="1929"/>
                  <a:pt x="11283" y="2785"/>
                  <a:pt x="10507" y="3562"/>
                </a:cubicBezTo>
                <a:cubicBezTo>
                  <a:pt x="9471" y="4598"/>
                  <a:pt x="8121" y="5384"/>
                  <a:pt x="6693" y="6214"/>
                </a:cubicBezTo>
                <a:cubicBezTo>
                  <a:pt x="5177" y="7094"/>
                  <a:pt x="3611" y="8006"/>
                  <a:pt x="2328" y="9290"/>
                </a:cubicBezTo>
                <a:cubicBezTo>
                  <a:pt x="1237" y="10383"/>
                  <a:pt x="493" y="11600"/>
                  <a:pt x="59" y="13011"/>
                </a:cubicBezTo>
                <a:cubicBezTo>
                  <a:pt x="-87" y="13488"/>
                  <a:pt x="40" y="14004"/>
                  <a:pt x="391" y="14356"/>
                </a:cubicBezTo>
                <a:lnTo>
                  <a:pt x="7087" y="21060"/>
                </a:lnTo>
                <a:cubicBezTo>
                  <a:pt x="7419" y="21393"/>
                  <a:pt x="7900" y="21526"/>
                  <a:pt x="8356" y="21414"/>
                </a:cubicBezTo>
                <a:cubicBezTo>
                  <a:pt x="8597" y="21354"/>
                  <a:pt x="8811" y="21231"/>
                  <a:pt x="8981" y="21060"/>
                </a:cubicBezTo>
                <a:cubicBezTo>
                  <a:pt x="9133" y="20908"/>
                  <a:pt x="9248" y="20720"/>
                  <a:pt x="9314" y="20508"/>
                </a:cubicBezTo>
                <a:cubicBezTo>
                  <a:pt x="9617" y="19523"/>
                  <a:pt x="10142" y="18667"/>
                  <a:pt x="10918" y="17890"/>
                </a:cubicBezTo>
                <a:cubicBezTo>
                  <a:pt x="11954" y="16853"/>
                  <a:pt x="13304" y="16069"/>
                  <a:pt x="14733" y="15239"/>
                </a:cubicBezTo>
                <a:cubicBezTo>
                  <a:pt x="16248" y="14357"/>
                  <a:pt x="17814" y="13446"/>
                  <a:pt x="19097" y="12162"/>
                </a:cubicBezTo>
                <a:cubicBezTo>
                  <a:pt x="20188" y="11070"/>
                  <a:pt x="20932" y="9852"/>
                  <a:pt x="21366" y="8440"/>
                </a:cubicBezTo>
                <a:cubicBezTo>
                  <a:pt x="21512" y="7965"/>
                  <a:pt x="21385" y="7448"/>
                  <a:pt x="21034" y="7097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86" name="AutoShape 53"/>
          <p:cNvSpPr>
            <a:spLocks/>
          </p:cNvSpPr>
          <p:nvPr/>
        </p:nvSpPr>
        <p:spPr bwMode="auto">
          <a:xfrm flipH="1" flipV="1">
            <a:off x="5518173" y="4424346"/>
            <a:ext cx="176265" cy="234525"/>
          </a:xfrm>
          <a:custGeom>
            <a:avLst/>
            <a:gdLst>
              <a:gd name="T0" fmla="+- 0 10801 59"/>
              <a:gd name="T1" fmla="*/ T0 w 21484"/>
              <a:gd name="T2" fmla="+- 0 10799 41"/>
              <a:gd name="T3" fmla="*/ 10799 h 21516"/>
              <a:gd name="T4" fmla="+- 0 10801 59"/>
              <a:gd name="T5" fmla="*/ T4 w 21484"/>
              <a:gd name="T6" fmla="+- 0 10799 41"/>
              <a:gd name="T7" fmla="*/ 10799 h 21516"/>
              <a:gd name="T8" fmla="+- 0 10801 59"/>
              <a:gd name="T9" fmla="*/ T8 w 21484"/>
              <a:gd name="T10" fmla="+- 0 10799 41"/>
              <a:gd name="T11" fmla="*/ 10799 h 21516"/>
              <a:gd name="T12" fmla="+- 0 10801 59"/>
              <a:gd name="T13" fmla="*/ T12 w 21484"/>
              <a:gd name="T14" fmla="+- 0 10799 41"/>
              <a:gd name="T15" fmla="*/ 10799 h 2151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484" h="21516">
                <a:moveTo>
                  <a:pt x="17511" y="14987"/>
                </a:moveTo>
                <a:cubicBezTo>
                  <a:pt x="17287" y="15384"/>
                  <a:pt x="17032" y="15740"/>
                  <a:pt x="16731" y="16049"/>
                </a:cubicBezTo>
                <a:cubicBezTo>
                  <a:pt x="15340" y="14692"/>
                  <a:pt x="13947" y="13205"/>
                  <a:pt x="12559" y="11675"/>
                </a:cubicBezTo>
                <a:cubicBezTo>
                  <a:pt x="12912" y="11521"/>
                  <a:pt x="13287" y="11362"/>
                  <a:pt x="13689" y="11198"/>
                </a:cubicBezTo>
                <a:cubicBezTo>
                  <a:pt x="14092" y="11034"/>
                  <a:pt x="14494" y="10927"/>
                  <a:pt x="14895" y="10861"/>
                </a:cubicBezTo>
                <a:cubicBezTo>
                  <a:pt x="15308" y="10801"/>
                  <a:pt x="15715" y="10819"/>
                  <a:pt x="16122" y="10913"/>
                </a:cubicBezTo>
                <a:cubicBezTo>
                  <a:pt x="16527" y="11011"/>
                  <a:pt x="16909" y="11222"/>
                  <a:pt x="17262" y="11554"/>
                </a:cubicBezTo>
                <a:cubicBezTo>
                  <a:pt x="17612" y="11890"/>
                  <a:pt x="17835" y="12244"/>
                  <a:pt x="17923" y="12620"/>
                </a:cubicBezTo>
                <a:cubicBezTo>
                  <a:pt x="18020" y="13004"/>
                  <a:pt x="18025" y="13392"/>
                  <a:pt x="17958" y="13789"/>
                </a:cubicBezTo>
                <a:cubicBezTo>
                  <a:pt x="17883" y="14187"/>
                  <a:pt x="17738" y="14585"/>
                  <a:pt x="17511" y="14987"/>
                </a:cubicBezTo>
                <a:moveTo>
                  <a:pt x="5799" y="10193"/>
                </a:moveTo>
                <a:cubicBezTo>
                  <a:pt x="5096" y="10221"/>
                  <a:pt x="4482" y="9996"/>
                  <a:pt x="3946" y="9496"/>
                </a:cubicBezTo>
                <a:cubicBezTo>
                  <a:pt x="3717" y="9285"/>
                  <a:pt x="3558" y="9028"/>
                  <a:pt x="3461" y="8724"/>
                </a:cubicBezTo>
                <a:cubicBezTo>
                  <a:pt x="3359" y="8420"/>
                  <a:pt x="3326" y="8088"/>
                  <a:pt x="3366" y="7723"/>
                </a:cubicBezTo>
                <a:cubicBezTo>
                  <a:pt x="3397" y="7363"/>
                  <a:pt x="3509" y="6989"/>
                  <a:pt x="3703" y="6610"/>
                </a:cubicBezTo>
                <a:cubicBezTo>
                  <a:pt x="3889" y="6231"/>
                  <a:pt x="4160" y="5852"/>
                  <a:pt x="4510" y="5487"/>
                </a:cubicBezTo>
                <a:cubicBezTo>
                  <a:pt x="5768" y="6694"/>
                  <a:pt x="7022" y="8018"/>
                  <a:pt x="8282" y="9388"/>
                </a:cubicBezTo>
                <a:cubicBezTo>
                  <a:pt x="7330" y="9893"/>
                  <a:pt x="6501" y="10164"/>
                  <a:pt x="5799" y="10193"/>
                </a:cubicBezTo>
                <a:moveTo>
                  <a:pt x="19678" y="8570"/>
                </a:moveTo>
                <a:cubicBezTo>
                  <a:pt x="18868" y="7915"/>
                  <a:pt x="18055" y="7470"/>
                  <a:pt x="17235" y="7250"/>
                </a:cubicBezTo>
                <a:cubicBezTo>
                  <a:pt x="16421" y="7031"/>
                  <a:pt x="15603" y="6942"/>
                  <a:pt x="14779" y="6998"/>
                </a:cubicBezTo>
                <a:cubicBezTo>
                  <a:pt x="13964" y="7059"/>
                  <a:pt x="13130" y="7236"/>
                  <a:pt x="12296" y="7545"/>
                </a:cubicBezTo>
                <a:cubicBezTo>
                  <a:pt x="11462" y="7859"/>
                  <a:pt x="10625" y="8200"/>
                  <a:pt x="9782" y="8593"/>
                </a:cubicBezTo>
                <a:cubicBezTo>
                  <a:pt x="8448" y="7115"/>
                  <a:pt x="7114" y="5658"/>
                  <a:pt x="5778" y="4299"/>
                </a:cubicBezTo>
                <a:cubicBezTo>
                  <a:pt x="6382" y="3775"/>
                  <a:pt x="6963" y="3509"/>
                  <a:pt x="7526" y="3490"/>
                </a:cubicBezTo>
                <a:cubicBezTo>
                  <a:pt x="8088" y="3467"/>
                  <a:pt x="8631" y="3523"/>
                  <a:pt x="9145" y="3649"/>
                </a:cubicBezTo>
                <a:cubicBezTo>
                  <a:pt x="9669" y="3775"/>
                  <a:pt x="10149" y="3883"/>
                  <a:pt x="10590" y="3967"/>
                </a:cubicBezTo>
                <a:cubicBezTo>
                  <a:pt x="11038" y="4051"/>
                  <a:pt x="11424" y="3958"/>
                  <a:pt x="11765" y="3682"/>
                </a:cubicBezTo>
                <a:cubicBezTo>
                  <a:pt x="12123" y="3382"/>
                  <a:pt x="12321" y="2994"/>
                  <a:pt x="12351" y="2526"/>
                </a:cubicBezTo>
                <a:cubicBezTo>
                  <a:pt x="12376" y="2054"/>
                  <a:pt x="12189" y="1596"/>
                  <a:pt x="11782" y="1147"/>
                </a:cubicBezTo>
                <a:cubicBezTo>
                  <a:pt x="11258" y="569"/>
                  <a:pt x="10630" y="216"/>
                  <a:pt x="9872" y="85"/>
                </a:cubicBezTo>
                <a:cubicBezTo>
                  <a:pt x="9126" y="-41"/>
                  <a:pt x="8358" y="-30"/>
                  <a:pt x="7564" y="136"/>
                </a:cubicBezTo>
                <a:cubicBezTo>
                  <a:pt x="6780" y="309"/>
                  <a:pt x="6032" y="595"/>
                  <a:pt x="5324" y="997"/>
                </a:cubicBezTo>
                <a:cubicBezTo>
                  <a:pt x="4617" y="1399"/>
                  <a:pt x="4048" y="1811"/>
                  <a:pt x="3626" y="2213"/>
                </a:cubicBezTo>
                <a:cubicBezTo>
                  <a:pt x="3464" y="2066"/>
                  <a:pt x="3302" y="1918"/>
                  <a:pt x="3141" y="1773"/>
                </a:cubicBezTo>
                <a:cubicBezTo>
                  <a:pt x="2963" y="1614"/>
                  <a:pt x="2739" y="1530"/>
                  <a:pt x="2471" y="1535"/>
                </a:cubicBezTo>
                <a:cubicBezTo>
                  <a:pt x="2200" y="1535"/>
                  <a:pt x="1977" y="1647"/>
                  <a:pt x="1793" y="1853"/>
                </a:cubicBezTo>
                <a:cubicBezTo>
                  <a:pt x="1615" y="2054"/>
                  <a:pt x="1530" y="2288"/>
                  <a:pt x="1565" y="2536"/>
                </a:cubicBezTo>
                <a:cubicBezTo>
                  <a:pt x="1589" y="2793"/>
                  <a:pt x="1696" y="2989"/>
                  <a:pt x="1880" y="3139"/>
                </a:cubicBezTo>
                <a:cubicBezTo>
                  <a:pt x="2044" y="3270"/>
                  <a:pt x="2203" y="3401"/>
                  <a:pt x="2364" y="3537"/>
                </a:cubicBezTo>
                <a:cubicBezTo>
                  <a:pt x="1731" y="4276"/>
                  <a:pt x="1207" y="5094"/>
                  <a:pt x="795" y="5957"/>
                </a:cubicBezTo>
                <a:cubicBezTo>
                  <a:pt x="378" y="6820"/>
                  <a:pt x="130" y="7676"/>
                  <a:pt x="37" y="8509"/>
                </a:cubicBezTo>
                <a:cubicBezTo>
                  <a:pt x="-59" y="9346"/>
                  <a:pt x="33" y="10113"/>
                  <a:pt x="298" y="10824"/>
                </a:cubicBezTo>
                <a:cubicBezTo>
                  <a:pt x="566" y="11540"/>
                  <a:pt x="1056" y="12148"/>
                  <a:pt x="1774" y="12723"/>
                </a:cubicBezTo>
                <a:cubicBezTo>
                  <a:pt x="2942" y="13658"/>
                  <a:pt x="4321" y="14056"/>
                  <a:pt x="5915" y="13967"/>
                </a:cubicBezTo>
                <a:cubicBezTo>
                  <a:pt x="7507" y="13874"/>
                  <a:pt x="9223" y="13415"/>
                  <a:pt x="11064" y="12461"/>
                </a:cubicBezTo>
                <a:cubicBezTo>
                  <a:pt x="12532" y="14093"/>
                  <a:pt x="14002" y="15716"/>
                  <a:pt x="15470" y="17223"/>
                </a:cubicBezTo>
                <a:cubicBezTo>
                  <a:pt x="14849" y="17728"/>
                  <a:pt x="14305" y="18018"/>
                  <a:pt x="13826" y="18111"/>
                </a:cubicBezTo>
                <a:cubicBezTo>
                  <a:pt x="13344" y="18210"/>
                  <a:pt x="12917" y="18200"/>
                  <a:pt x="12530" y="18088"/>
                </a:cubicBezTo>
                <a:cubicBezTo>
                  <a:pt x="12142" y="17971"/>
                  <a:pt x="11782" y="17803"/>
                  <a:pt x="11455" y="17587"/>
                </a:cubicBezTo>
                <a:cubicBezTo>
                  <a:pt x="11125" y="17368"/>
                  <a:pt x="10799" y="17181"/>
                  <a:pt x="10474" y="17026"/>
                </a:cubicBezTo>
                <a:cubicBezTo>
                  <a:pt x="10154" y="16872"/>
                  <a:pt x="9823" y="16788"/>
                  <a:pt x="9486" y="16783"/>
                </a:cubicBezTo>
                <a:cubicBezTo>
                  <a:pt x="9145" y="16778"/>
                  <a:pt x="8785" y="16937"/>
                  <a:pt x="8388" y="17265"/>
                </a:cubicBezTo>
                <a:cubicBezTo>
                  <a:pt x="7981" y="17606"/>
                  <a:pt x="7777" y="18004"/>
                  <a:pt x="7777" y="18453"/>
                </a:cubicBezTo>
                <a:cubicBezTo>
                  <a:pt x="7777" y="18897"/>
                  <a:pt x="7991" y="19351"/>
                  <a:pt x="8408" y="19809"/>
                </a:cubicBezTo>
                <a:cubicBezTo>
                  <a:pt x="8830" y="20268"/>
                  <a:pt x="9379" y="20651"/>
                  <a:pt x="10042" y="20955"/>
                </a:cubicBezTo>
                <a:cubicBezTo>
                  <a:pt x="10708" y="21259"/>
                  <a:pt x="11455" y="21451"/>
                  <a:pt x="12279" y="21502"/>
                </a:cubicBezTo>
                <a:cubicBezTo>
                  <a:pt x="13103" y="21559"/>
                  <a:pt x="13970" y="21437"/>
                  <a:pt x="14886" y="21109"/>
                </a:cubicBezTo>
                <a:cubicBezTo>
                  <a:pt x="15807" y="20787"/>
                  <a:pt x="16721" y="20202"/>
                  <a:pt x="17617" y="19332"/>
                </a:cubicBezTo>
                <a:cubicBezTo>
                  <a:pt x="18051" y="19739"/>
                  <a:pt x="18489" y="20127"/>
                  <a:pt x="18921" y="20501"/>
                </a:cubicBezTo>
                <a:cubicBezTo>
                  <a:pt x="19107" y="20656"/>
                  <a:pt x="19328" y="20731"/>
                  <a:pt x="19601" y="20712"/>
                </a:cubicBezTo>
                <a:cubicBezTo>
                  <a:pt x="19861" y="20703"/>
                  <a:pt x="20090" y="20586"/>
                  <a:pt x="20269" y="20375"/>
                </a:cubicBezTo>
                <a:cubicBezTo>
                  <a:pt x="20455" y="20160"/>
                  <a:pt x="20532" y="19921"/>
                  <a:pt x="20503" y="19674"/>
                </a:cubicBezTo>
                <a:cubicBezTo>
                  <a:pt x="20477" y="19421"/>
                  <a:pt x="20371" y="19229"/>
                  <a:pt x="20192" y="19089"/>
                </a:cubicBezTo>
                <a:cubicBezTo>
                  <a:pt x="19755" y="18752"/>
                  <a:pt x="19321" y="18397"/>
                  <a:pt x="18884" y="18022"/>
                </a:cubicBezTo>
                <a:cubicBezTo>
                  <a:pt x="19626" y="17143"/>
                  <a:pt x="20221" y="16217"/>
                  <a:pt x="20664" y="15300"/>
                </a:cubicBezTo>
                <a:cubicBezTo>
                  <a:pt x="21103" y="14379"/>
                  <a:pt x="21367" y="13490"/>
                  <a:pt x="21453" y="12667"/>
                </a:cubicBezTo>
                <a:cubicBezTo>
                  <a:pt x="21540" y="11839"/>
                  <a:pt x="21439" y="11091"/>
                  <a:pt x="21159" y="10412"/>
                </a:cubicBezTo>
                <a:cubicBezTo>
                  <a:pt x="20880" y="9725"/>
                  <a:pt x="20386" y="9135"/>
                  <a:pt x="19678" y="857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87" name="Freeform 10"/>
          <p:cNvSpPr>
            <a:spLocks/>
          </p:cNvSpPr>
          <p:nvPr/>
        </p:nvSpPr>
        <p:spPr bwMode="auto">
          <a:xfrm>
            <a:off x="6666539" y="5385410"/>
            <a:ext cx="362233" cy="557731"/>
          </a:xfrm>
          <a:custGeom>
            <a:avLst/>
            <a:gdLst>
              <a:gd name="T0" fmla="*/ 249098 w 204"/>
              <a:gd name="T1" fmla="*/ 328996 h 335"/>
              <a:gd name="T2" fmla="*/ 45290 w 204"/>
              <a:gd name="T3" fmla="*/ 328996 h 335"/>
              <a:gd name="T4" fmla="*/ 132097 w 204"/>
              <a:gd name="T5" fmla="*/ 113447 h 335"/>
              <a:gd name="T6" fmla="*/ 388743 w 204"/>
              <a:gd name="T7" fmla="*/ 0 h 335"/>
              <a:gd name="T8" fmla="*/ 618970 w 204"/>
              <a:gd name="T9" fmla="*/ 94539 h 335"/>
              <a:gd name="T10" fmla="*/ 713325 w 204"/>
              <a:gd name="T11" fmla="*/ 317652 h 335"/>
              <a:gd name="T12" fmla="*/ 671809 w 204"/>
              <a:gd name="T13" fmla="*/ 465133 h 335"/>
              <a:gd name="T14" fmla="*/ 554808 w 204"/>
              <a:gd name="T15" fmla="*/ 571017 h 335"/>
              <a:gd name="T16" fmla="*/ 713325 w 204"/>
              <a:gd name="T17" fmla="*/ 688245 h 335"/>
              <a:gd name="T18" fmla="*/ 769938 w 204"/>
              <a:gd name="T19" fmla="*/ 877324 h 335"/>
              <a:gd name="T20" fmla="*/ 660486 w 204"/>
              <a:gd name="T21" fmla="*/ 1153378 h 335"/>
              <a:gd name="T22" fmla="*/ 377421 w 204"/>
              <a:gd name="T23" fmla="*/ 1266825 h 335"/>
              <a:gd name="T24" fmla="*/ 113226 w 204"/>
              <a:gd name="T25" fmla="*/ 1160941 h 335"/>
              <a:gd name="T26" fmla="*/ 0 w 204"/>
              <a:gd name="T27" fmla="*/ 873542 h 335"/>
              <a:gd name="T28" fmla="*/ 211356 w 204"/>
              <a:gd name="T29" fmla="*/ 873542 h 335"/>
              <a:gd name="T30" fmla="*/ 271743 w 204"/>
              <a:gd name="T31" fmla="*/ 1009678 h 335"/>
              <a:gd name="T32" fmla="*/ 388743 w 204"/>
              <a:gd name="T33" fmla="*/ 1055057 h 335"/>
              <a:gd name="T34" fmla="*/ 513292 w 204"/>
              <a:gd name="T35" fmla="*/ 1005897 h 335"/>
              <a:gd name="T36" fmla="*/ 562357 w 204"/>
              <a:gd name="T37" fmla="*/ 877324 h 335"/>
              <a:gd name="T38" fmla="*/ 494421 w 204"/>
              <a:gd name="T39" fmla="*/ 741187 h 335"/>
              <a:gd name="T40" fmla="*/ 305711 w 204"/>
              <a:gd name="T41" fmla="*/ 680682 h 335"/>
              <a:gd name="T42" fmla="*/ 305711 w 204"/>
              <a:gd name="T43" fmla="*/ 484041 h 335"/>
              <a:gd name="T44" fmla="*/ 418937 w 204"/>
              <a:gd name="T45" fmla="*/ 457570 h 335"/>
              <a:gd name="T46" fmla="*/ 475550 w 204"/>
              <a:gd name="T47" fmla="*/ 404628 h 335"/>
              <a:gd name="T48" fmla="*/ 498195 w 204"/>
              <a:gd name="T49" fmla="*/ 332778 h 335"/>
              <a:gd name="T50" fmla="*/ 468002 w 204"/>
              <a:gd name="T51" fmla="*/ 253365 h 335"/>
              <a:gd name="T52" fmla="*/ 381195 w 204"/>
              <a:gd name="T53" fmla="*/ 219331 h 335"/>
              <a:gd name="T54" fmla="*/ 298162 w 204"/>
              <a:gd name="T55" fmla="*/ 249583 h 335"/>
              <a:gd name="T56" fmla="*/ 249098 w 204"/>
              <a:gd name="T57" fmla="*/ 328996 h 335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04" h="335">
                <a:moveTo>
                  <a:pt x="66" y="87"/>
                </a:moveTo>
                <a:cubicBezTo>
                  <a:pt x="12" y="87"/>
                  <a:pt x="12" y="87"/>
                  <a:pt x="12" y="87"/>
                </a:cubicBezTo>
                <a:cubicBezTo>
                  <a:pt x="14" y="63"/>
                  <a:pt x="22" y="44"/>
                  <a:pt x="35" y="30"/>
                </a:cubicBezTo>
                <a:cubicBezTo>
                  <a:pt x="53" y="10"/>
                  <a:pt x="76" y="0"/>
                  <a:pt x="103" y="0"/>
                </a:cubicBezTo>
                <a:cubicBezTo>
                  <a:pt x="127" y="0"/>
                  <a:pt x="148" y="8"/>
                  <a:pt x="164" y="25"/>
                </a:cubicBezTo>
                <a:cubicBezTo>
                  <a:pt x="181" y="42"/>
                  <a:pt x="189" y="61"/>
                  <a:pt x="189" y="84"/>
                </a:cubicBezTo>
                <a:cubicBezTo>
                  <a:pt x="189" y="98"/>
                  <a:pt x="185" y="111"/>
                  <a:pt x="178" y="123"/>
                </a:cubicBezTo>
                <a:cubicBezTo>
                  <a:pt x="171" y="135"/>
                  <a:pt x="161" y="144"/>
                  <a:pt x="147" y="151"/>
                </a:cubicBezTo>
                <a:cubicBezTo>
                  <a:pt x="165" y="157"/>
                  <a:pt x="179" y="167"/>
                  <a:pt x="189" y="182"/>
                </a:cubicBezTo>
                <a:cubicBezTo>
                  <a:pt x="199" y="196"/>
                  <a:pt x="204" y="213"/>
                  <a:pt x="204" y="232"/>
                </a:cubicBezTo>
                <a:cubicBezTo>
                  <a:pt x="204" y="261"/>
                  <a:pt x="195" y="285"/>
                  <a:pt x="175" y="305"/>
                </a:cubicBezTo>
                <a:cubicBezTo>
                  <a:pt x="155" y="325"/>
                  <a:pt x="130" y="335"/>
                  <a:pt x="100" y="335"/>
                </a:cubicBezTo>
                <a:cubicBezTo>
                  <a:pt x="71" y="335"/>
                  <a:pt x="48" y="326"/>
                  <a:pt x="30" y="307"/>
                </a:cubicBezTo>
                <a:cubicBezTo>
                  <a:pt x="11" y="288"/>
                  <a:pt x="1" y="263"/>
                  <a:pt x="0" y="231"/>
                </a:cubicBezTo>
                <a:cubicBezTo>
                  <a:pt x="56" y="231"/>
                  <a:pt x="56" y="231"/>
                  <a:pt x="56" y="231"/>
                </a:cubicBezTo>
                <a:cubicBezTo>
                  <a:pt x="58" y="247"/>
                  <a:pt x="63" y="259"/>
                  <a:pt x="72" y="267"/>
                </a:cubicBezTo>
                <a:cubicBezTo>
                  <a:pt x="80" y="275"/>
                  <a:pt x="90" y="279"/>
                  <a:pt x="103" y="279"/>
                </a:cubicBezTo>
                <a:cubicBezTo>
                  <a:pt x="116" y="279"/>
                  <a:pt x="127" y="275"/>
                  <a:pt x="136" y="266"/>
                </a:cubicBezTo>
                <a:cubicBezTo>
                  <a:pt x="144" y="257"/>
                  <a:pt x="149" y="245"/>
                  <a:pt x="149" y="232"/>
                </a:cubicBezTo>
                <a:cubicBezTo>
                  <a:pt x="149" y="218"/>
                  <a:pt x="143" y="206"/>
                  <a:pt x="131" y="196"/>
                </a:cubicBezTo>
                <a:cubicBezTo>
                  <a:pt x="119" y="186"/>
                  <a:pt x="103" y="181"/>
                  <a:pt x="81" y="180"/>
                </a:cubicBezTo>
                <a:cubicBezTo>
                  <a:pt x="81" y="128"/>
                  <a:pt x="81" y="128"/>
                  <a:pt x="81" y="128"/>
                </a:cubicBezTo>
                <a:cubicBezTo>
                  <a:pt x="94" y="127"/>
                  <a:pt x="104" y="125"/>
                  <a:pt x="111" y="121"/>
                </a:cubicBezTo>
                <a:cubicBezTo>
                  <a:pt x="118" y="118"/>
                  <a:pt x="123" y="113"/>
                  <a:pt x="126" y="107"/>
                </a:cubicBezTo>
                <a:cubicBezTo>
                  <a:pt x="130" y="101"/>
                  <a:pt x="132" y="95"/>
                  <a:pt x="132" y="88"/>
                </a:cubicBezTo>
                <a:cubicBezTo>
                  <a:pt x="132" y="80"/>
                  <a:pt x="129" y="73"/>
                  <a:pt x="124" y="67"/>
                </a:cubicBezTo>
                <a:cubicBezTo>
                  <a:pt x="118" y="61"/>
                  <a:pt x="110" y="58"/>
                  <a:pt x="101" y="58"/>
                </a:cubicBezTo>
                <a:cubicBezTo>
                  <a:pt x="93" y="58"/>
                  <a:pt x="86" y="61"/>
                  <a:pt x="79" y="66"/>
                </a:cubicBezTo>
                <a:cubicBezTo>
                  <a:pt x="73" y="71"/>
                  <a:pt x="68" y="78"/>
                  <a:pt x="66" y="8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88" name="Title 1"/>
          <p:cNvSpPr>
            <a:spLocks noGrp="1"/>
          </p:cNvSpPr>
          <p:nvPr>
            <p:ph type="title"/>
          </p:nvPr>
        </p:nvSpPr>
        <p:spPr>
          <a:xfrm>
            <a:off x="258018" y="486352"/>
            <a:ext cx="10696574" cy="735541"/>
          </a:xfrm>
        </p:spPr>
        <p:txBody>
          <a:bodyPr/>
          <a:lstStyle/>
          <a:p>
            <a:pPr algn="ctr" rtl="1"/>
            <a:r>
              <a:rPr lang="ar-SA" b="1" dirty="0" smtClean="0"/>
              <a:t>نبذة عن </a:t>
            </a:r>
            <a:r>
              <a:rPr lang="en-US" b="1" dirty="0" smtClean="0"/>
              <a:t>Ransomware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004456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ar-SA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الآليات و التقنيات البرمجية المستخدمة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872C3-2ED1-43FB-B3C4-BA6F078D7CD3}" type="slidenum">
              <a:rPr lang="en-US" smtClean="0"/>
              <a:t>5</a:t>
            </a:fld>
            <a:endParaRPr lang="en-US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258417" y="4537152"/>
            <a:ext cx="11638033" cy="76864"/>
            <a:chOff x="1765833" y="4036682"/>
            <a:chExt cx="9317522" cy="50962"/>
          </a:xfrm>
        </p:grpSpPr>
        <p:sp>
          <p:nvSpPr>
            <p:cNvPr id="5" name="Rectangle 4"/>
            <p:cNvSpPr/>
            <p:nvPr/>
          </p:nvSpPr>
          <p:spPr>
            <a:xfrm>
              <a:off x="3040807" y="4036682"/>
              <a:ext cx="1683494" cy="5096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latin typeface="Roboto" panose="02000000000000000000" pitchFamily="2" charset="0"/>
                <a:ea typeface="Roboto" panose="02000000000000000000" pitchFamily="2" charset="0"/>
                <a:cs typeface="Helvetica Neue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724303" y="4036682"/>
              <a:ext cx="1715155" cy="5096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latin typeface="Roboto" panose="02000000000000000000" pitchFamily="2" charset="0"/>
                <a:ea typeface="Roboto" panose="02000000000000000000" pitchFamily="2" charset="0"/>
                <a:cs typeface="Helvetica Neue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435557" y="4036682"/>
              <a:ext cx="1661572" cy="5096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latin typeface="Roboto" panose="02000000000000000000" pitchFamily="2" charset="0"/>
                <a:ea typeface="Roboto" panose="02000000000000000000" pitchFamily="2" charset="0"/>
                <a:cs typeface="Helvetica Neue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8087643" y="4036682"/>
              <a:ext cx="1720740" cy="5096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latin typeface="Roboto" panose="02000000000000000000" pitchFamily="2" charset="0"/>
                <a:ea typeface="Roboto" panose="02000000000000000000" pitchFamily="2" charset="0"/>
                <a:cs typeface="Helvetica Neue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765833" y="4036682"/>
              <a:ext cx="1274973" cy="5096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latin typeface="Roboto" panose="02000000000000000000" pitchFamily="2" charset="0"/>
                <a:ea typeface="Roboto" panose="02000000000000000000" pitchFamily="2" charset="0"/>
                <a:cs typeface="Helvetica Neue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9808382" y="4036682"/>
              <a:ext cx="1274973" cy="5096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latin typeface="Roboto" panose="02000000000000000000" pitchFamily="2" charset="0"/>
                <a:ea typeface="Roboto" panose="02000000000000000000" pitchFamily="2" charset="0"/>
                <a:cs typeface="Helvetica Neue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503829" y="2046514"/>
            <a:ext cx="1465999" cy="2789153"/>
            <a:chOff x="7980911" y="2484779"/>
            <a:chExt cx="1304470" cy="2340121"/>
          </a:xfrm>
        </p:grpSpPr>
        <p:grpSp>
          <p:nvGrpSpPr>
            <p:cNvPr id="12" name="Group 11"/>
            <p:cNvGrpSpPr>
              <a:grpSpLocks noChangeAspect="1"/>
            </p:cNvGrpSpPr>
            <p:nvPr/>
          </p:nvGrpSpPr>
          <p:grpSpPr bwMode="auto">
            <a:xfrm>
              <a:off x="7980911" y="2484779"/>
              <a:ext cx="1304470" cy="1802479"/>
              <a:chOff x="3149600" y="2480384"/>
              <a:chExt cx="1201204" cy="1660005"/>
            </a:xfrm>
          </p:grpSpPr>
          <p:sp>
            <p:nvSpPr>
              <p:cNvPr id="19" name="等腰三角形 51"/>
              <p:cNvSpPr/>
              <p:nvPr/>
            </p:nvSpPr>
            <p:spPr>
              <a:xfrm flipV="1">
                <a:off x="3149600" y="3200883"/>
                <a:ext cx="1201204" cy="939506"/>
              </a:xfrm>
              <a:prstGeom prst="triangle">
                <a:avLst/>
              </a:prstGeom>
              <a:gradFill>
                <a:gsLst>
                  <a:gs pos="0">
                    <a:schemeClr val="accent4"/>
                  </a:gs>
                  <a:gs pos="100000">
                    <a:srgbClr val="EEECE1">
                      <a:lumMod val="90000"/>
                      <a:alpha val="0"/>
                    </a:srgbClr>
                  </a:gs>
                </a:gsLst>
                <a:lin ang="54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20" name="矩形 52"/>
              <p:cNvSpPr/>
              <p:nvPr/>
            </p:nvSpPr>
            <p:spPr>
              <a:xfrm>
                <a:off x="3630724" y="2480384"/>
                <a:ext cx="720080" cy="720080"/>
              </a:xfrm>
              <a:prstGeom prst="rect">
                <a:avLst/>
              </a:prstGeom>
              <a:solidFill>
                <a:schemeClr val="accent4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isometricOffAxis2Top">
                  <a:rot lat="19390491" lon="18812960" rev="21592509"/>
                </a:camera>
                <a:lightRig rig="chilly" dir="t">
                  <a:rot lat="0" lon="0" rev="600000"/>
                </a:lightRig>
              </a:scene3d>
              <a:sp3d extrusionH="666750"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347955" y="4239008"/>
              <a:ext cx="585892" cy="58589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628911" y="2046514"/>
            <a:ext cx="1634175" cy="2789154"/>
            <a:chOff x="9539460" y="2484779"/>
            <a:chExt cx="1304471" cy="2340121"/>
          </a:xfrm>
        </p:grpSpPr>
        <p:grpSp>
          <p:nvGrpSpPr>
            <p:cNvPr id="22" name="Group 21"/>
            <p:cNvGrpSpPr>
              <a:grpSpLocks noChangeAspect="1"/>
            </p:cNvGrpSpPr>
            <p:nvPr/>
          </p:nvGrpSpPr>
          <p:grpSpPr bwMode="auto">
            <a:xfrm>
              <a:off x="9539460" y="2484779"/>
              <a:ext cx="1304471" cy="1802479"/>
              <a:chOff x="3149600" y="2480384"/>
              <a:chExt cx="1201204" cy="1660005"/>
            </a:xfrm>
          </p:grpSpPr>
          <p:sp>
            <p:nvSpPr>
              <p:cNvPr id="25" name="等腰三角形 51"/>
              <p:cNvSpPr/>
              <p:nvPr/>
            </p:nvSpPr>
            <p:spPr>
              <a:xfrm flipV="1">
                <a:off x="3149600" y="3200883"/>
                <a:ext cx="1201204" cy="939506"/>
              </a:xfrm>
              <a:prstGeom prst="triangle">
                <a:avLst/>
              </a:prstGeom>
              <a:gradFill>
                <a:gsLst>
                  <a:gs pos="0">
                    <a:schemeClr val="accent5"/>
                  </a:gs>
                  <a:gs pos="100000">
                    <a:srgbClr val="EEECE1">
                      <a:lumMod val="90000"/>
                      <a:alpha val="0"/>
                    </a:srgbClr>
                  </a:gs>
                </a:gsLst>
                <a:lin ang="54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26" name="矩形 52"/>
              <p:cNvSpPr/>
              <p:nvPr/>
            </p:nvSpPr>
            <p:spPr>
              <a:xfrm>
                <a:off x="3630724" y="2480384"/>
                <a:ext cx="720080" cy="720080"/>
              </a:xfrm>
              <a:prstGeom prst="rect">
                <a:avLst/>
              </a:prstGeom>
              <a:solidFill>
                <a:schemeClr val="accent5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isometricOffAxis2Top">
                  <a:rot lat="19390491" lon="18812960" rev="21592509"/>
                </a:camera>
                <a:lightRig rig="chilly" dir="t">
                  <a:rot lat="0" lon="0" rev="600000"/>
                </a:lightRig>
              </a:scene3d>
              <a:sp3d extrusionH="666750"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9904781" y="4239008"/>
              <a:ext cx="585892" cy="58589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sp>
          <p:nvSpPr>
            <p:cNvPr id="24" name="AutoShape 59"/>
            <p:cNvSpPr>
              <a:spLocks/>
            </p:cNvSpPr>
            <p:nvPr/>
          </p:nvSpPr>
          <p:spPr bwMode="auto">
            <a:xfrm>
              <a:off x="10027260" y="4362838"/>
              <a:ext cx="328869" cy="328308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050563" y="2046514"/>
            <a:ext cx="1858238" cy="2780938"/>
            <a:chOff x="5960997" y="2484779"/>
            <a:chExt cx="1304471" cy="2341845"/>
          </a:xfrm>
        </p:grpSpPr>
        <p:grpSp>
          <p:nvGrpSpPr>
            <p:cNvPr id="28" name="Group 27"/>
            <p:cNvGrpSpPr/>
            <p:nvPr/>
          </p:nvGrpSpPr>
          <p:grpSpPr>
            <a:xfrm>
              <a:off x="5960997" y="2484779"/>
              <a:ext cx="1304471" cy="2341845"/>
              <a:chOff x="5960997" y="2484779"/>
              <a:chExt cx="1304471" cy="2341845"/>
            </a:xfrm>
          </p:grpSpPr>
          <p:grpSp>
            <p:nvGrpSpPr>
              <p:cNvPr id="30" name="Group 29"/>
              <p:cNvGrpSpPr>
                <a:grpSpLocks noChangeAspect="1"/>
              </p:cNvGrpSpPr>
              <p:nvPr/>
            </p:nvGrpSpPr>
            <p:grpSpPr bwMode="auto">
              <a:xfrm>
                <a:off x="5960997" y="2484779"/>
                <a:ext cx="1304471" cy="1802479"/>
                <a:chOff x="3149600" y="2480384"/>
                <a:chExt cx="1201204" cy="1660005"/>
              </a:xfrm>
            </p:grpSpPr>
            <p:sp>
              <p:nvSpPr>
                <p:cNvPr id="32" name="等腰三角形 51"/>
                <p:cNvSpPr/>
                <p:nvPr/>
              </p:nvSpPr>
              <p:spPr>
                <a:xfrm flipV="1">
                  <a:off x="3149600" y="3200883"/>
                  <a:ext cx="1201204" cy="939506"/>
                </a:xfrm>
                <a:prstGeom prst="triangle">
                  <a:avLst/>
                </a:prstGeom>
                <a:gradFill>
                  <a:gsLst>
                    <a:gs pos="0">
                      <a:schemeClr val="accent3"/>
                    </a:gs>
                    <a:gs pos="100000">
                      <a:srgbClr val="EEECE1">
                        <a:lumMod val="90000"/>
                        <a:alpha val="0"/>
                      </a:srgbClr>
                    </a:gs>
                  </a:gsLst>
                  <a:lin ang="54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" lastClr="FFFFFF"/>
                    </a:solidFill>
                    <a:latin typeface="Calibri"/>
                  </a:endParaRPr>
                </a:p>
              </p:txBody>
            </p:sp>
            <p:sp>
              <p:nvSpPr>
                <p:cNvPr id="33" name="矩形 52"/>
                <p:cNvSpPr/>
                <p:nvPr/>
              </p:nvSpPr>
              <p:spPr>
                <a:xfrm>
                  <a:off x="3630724" y="2480384"/>
                  <a:ext cx="720080" cy="720080"/>
                </a:xfrm>
                <a:prstGeom prst="rect">
                  <a:avLst/>
                </a:prstGeom>
                <a:solidFill>
                  <a:schemeClr val="accent3"/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isometricOffAxis2Top">
                    <a:rot lat="19390491" lon="18812960" rev="21592509"/>
                  </a:camera>
                  <a:lightRig rig="chilly" dir="t">
                    <a:rot lat="0" lon="0" rev="600000"/>
                  </a:lightRig>
                </a:scene3d>
                <a:sp3d extrusionH="666750"/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" lastClr="FFFFFF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31" name="Oval 30"/>
              <p:cNvSpPr>
                <a:spLocks noChangeAspect="1"/>
              </p:cNvSpPr>
              <p:nvPr/>
            </p:nvSpPr>
            <p:spPr>
              <a:xfrm>
                <a:off x="6312532" y="4240732"/>
                <a:ext cx="585892" cy="58589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/>
              </a:p>
            </p:txBody>
          </p:sp>
        </p:grpSp>
        <p:sp>
          <p:nvSpPr>
            <p:cNvPr id="29" name="AutoShape 112"/>
            <p:cNvSpPr>
              <a:spLocks/>
            </p:cNvSpPr>
            <p:nvPr/>
          </p:nvSpPr>
          <p:spPr bwMode="auto">
            <a:xfrm>
              <a:off x="6453017" y="4367800"/>
              <a:ext cx="328308" cy="328869"/>
            </a:xfrm>
            <a:custGeom>
              <a:avLst/>
              <a:gdLst>
                <a:gd name="T0" fmla="*/ 10510 w 21020"/>
                <a:gd name="T1" fmla="*/ 10800 h 21600"/>
                <a:gd name="T2" fmla="*/ 10510 w 21020"/>
                <a:gd name="T3" fmla="*/ 10800 h 21600"/>
                <a:gd name="T4" fmla="*/ 10510 w 21020"/>
                <a:gd name="T5" fmla="*/ 10800 h 21600"/>
                <a:gd name="T6" fmla="*/ 10510 w 2102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20" h="21600">
                  <a:moveTo>
                    <a:pt x="18846" y="7946"/>
                  </a:moveTo>
                  <a:lnTo>
                    <a:pt x="17740" y="9091"/>
                  </a:lnTo>
                  <a:cubicBezTo>
                    <a:pt x="17740" y="8939"/>
                    <a:pt x="17758" y="8792"/>
                    <a:pt x="17744" y="8636"/>
                  </a:cubicBezTo>
                  <a:cubicBezTo>
                    <a:pt x="17629" y="7331"/>
                    <a:pt x="17036" y="6068"/>
                    <a:pt x="16074" y="5080"/>
                  </a:cubicBezTo>
                  <a:cubicBezTo>
                    <a:pt x="15004" y="3980"/>
                    <a:pt x="13585" y="3348"/>
                    <a:pt x="12180" y="3345"/>
                  </a:cubicBezTo>
                  <a:lnTo>
                    <a:pt x="13268" y="2218"/>
                  </a:lnTo>
                  <a:cubicBezTo>
                    <a:pt x="13812" y="1659"/>
                    <a:pt x="14572" y="1350"/>
                    <a:pt x="15403" y="1350"/>
                  </a:cubicBezTo>
                  <a:cubicBezTo>
                    <a:pt x="16460" y="1350"/>
                    <a:pt x="17546" y="1840"/>
                    <a:pt x="18381" y="2696"/>
                  </a:cubicBezTo>
                  <a:cubicBezTo>
                    <a:pt x="19165" y="3500"/>
                    <a:pt x="19631" y="4499"/>
                    <a:pt x="19698" y="5510"/>
                  </a:cubicBezTo>
                  <a:cubicBezTo>
                    <a:pt x="19760" y="6453"/>
                    <a:pt x="19457" y="7317"/>
                    <a:pt x="18846" y="7946"/>
                  </a:cubicBezTo>
                  <a:moveTo>
                    <a:pt x="5828" y="19329"/>
                  </a:moveTo>
                  <a:cubicBezTo>
                    <a:pt x="5813" y="18424"/>
                    <a:pt x="5454" y="17481"/>
                    <a:pt x="4730" y="16739"/>
                  </a:cubicBezTo>
                  <a:cubicBezTo>
                    <a:pt x="4046" y="16034"/>
                    <a:pt x="3150" y="15628"/>
                    <a:pt x="2257" y="15592"/>
                  </a:cubicBezTo>
                  <a:lnTo>
                    <a:pt x="2911" y="13157"/>
                  </a:lnTo>
                  <a:cubicBezTo>
                    <a:pt x="2959" y="12995"/>
                    <a:pt x="3052" y="12835"/>
                    <a:pt x="3168" y="12695"/>
                  </a:cubicBezTo>
                  <a:cubicBezTo>
                    <a:pt x="4485" y="11726"/>
                    <a:pt x="6512" y="12012"/>
                    <a:pt x="7920" y="13460"/>
                  </a:cubicBezTo>
                  <a:cubicBezTo>
                    <a:pt x="9409" y="14990"/>
                    <a:pt x="9639" y="17230"/>
                    <a:pt x="8492" y="18568"/>
                  </a:cubicBezTo>
                  <a:cubicBezTo>
                    <a:pt x="8416" y="18609"/>
                    <a:pt x="8339" y="18648"/>
                    <a:pt x="8256" y="18675"/>
                  </a:cubicBezTo>
                  <a:cubicBezTo>
                    <a:pt x="8256" y="18675"/>
                    <a:pt x="5828" y="19329"/>
                    <a:pt x="5828" y="19329"/>
                  </a:cubicBezTo>
                  <a:close/>
                  <a:moveTo>
                    <a:pt x="2737" y="20164"/>
                  </a:moveTo>
                  <a:cubicBezTo>
                    <a:pt x="2665" y="20181"/>
                    <a:pt x="2443" y="20239"/>
                    <a:pt x="2291" y="20249"/>
                  </a:cubicBezTo>
                  <a:cubicBezTo>
                    <a:pt x="1751" y="20244"/>
                    <a:pt x="1313" y="19792"/>
                    <a:pt x="1313" y="19237"/>
                  </a:cubicBezTo>
                  <a:cubicBezTo>
                    <a:pt x="1321" y="19124"/>
                    <a:pt x="1365" y="18929"/>
                    <a:pt x="1380" y="18857"/>
                  </a:cubicBezTo>
                  <a:lnTo>
                    <a:pt x="2071" y="16283"/>
                  </a:lnTo>
                  <a:cubicBezTo>
                    <a:pt x="2822" y="16261"/>
                    <a:pt x="3630" y="16562"/>
                    <a:pt x="4265" y="17215"/>
                  </a:cubicBezTo>
                  <a:cubicBezTo>
                    <a:pt x="4911" y="17878"/>
                    <a:pt x="5214" y="18725"/>
                    <a:pt x="5181" y="19504"/>
                  </a:cubicBezTo>
                  <a:cubicBezTo>
                    <a:pt x="5181" y="19504"/>
                    <a:pt x="2737" y="20164"/>
                    <a:pt x="2737" y="20164"/>
                  </a:cubicBezTo>
                  <a:close/>
                  <a:moveTo>
                    <a:pt x="6888" y="11179"/>
                  </a:moveTo>
                  <a:cubicBezTo>
                    <a:pt x="6280" y="10927"/>
                    <a:pt x="5642" y="10783"/>
                    <a:pt x="5004" y="10774"/>
                  </a:cubicBezTo>
                  <a:lnTo>
                    <a:pt x="10063" y="5536"/>
                  </a:lnTo>
                  <a:cubicBezTo>
                    <a:pt x="10838" y="4759"/>
                    <a:pt x="11966" y="4536"/>
                    <a:pt x="13077" y="4819"/>
                  </a:cubicBezTo>
                  <a:cubicBezTo>
                    <a:pt x="13077" y="4819"/>
                    <a:pt x="6888" y="11179"/>
                    <a:pt x="6888" y="11179"/>
                  </a:cubicBezTo>
                  <a:close/>
                  <a:moveTo>
                    <a:pt x="9717" y="13672"/>
                  </a:moveTo>
                  <a:cubicBezTo>
                    <a:pt x="9473" y="13258"/>
                    <a:pt x="9194" y="12859"/>
                    <a:pt x="8848" y="12505"/>
                  </a:cubicBezTo>
                  <a:cubicBezTo>
                    <a:pt x="8447" y="12093"/>
                    <a:pt x="7986" y="11770"/>
                    <a:pt x="7507" y="11498"/>
                  </a:cubicBezTo>
                  <a:lnTo>
                    <a:pt x="13767" y="5064"/>
                  </a:lnTo>
                  <a:cubicBezTo>
                    <a:pt x="14259" y="5288"/>
                    <a:pt x="14729" y="5607"/>
                    <a:pt x="15145" y="6035"/>
                  </a:cubicBezTo>
                  <a:cubicBezTo>
                    <a:pt x="15500" y="6398"/>
                    <a:pt x="15775" y="6806"/>
                    <a:pt x="15987" y="7229"/>
                  </a:cubicBezTo>
                  <a:cubicBezTo>
                    <a:pt x="15987" y="7229"/>
                    <a:pt x="9717" y="13672"/>
                    <a:pt x="9717" y="13672"/>
                  </a:cubicBezTo>
                  <a:close/>
                  <a:moveTo>
                    <a:pt x="10519" y="16061"/>
                  </a:moveTo>
                  <a:cubicBezTo>
                    <a:pt x="10465" y="15452"/>
                    <a:pt x="10298" y="14854"/>
                    <a:pt x="10047" y="14288"/>
                  </a:cubicBezTo>
                  <a:lnTo>
                    <a:pt x="16257" y="7906"/>
                  </a:lnTo>
                  <a:cubicBezTo>
                    <a:pt x="16637" y="9140"/>
                    <a:pt x="16442" y="10429"/>
                    <a:pt x="15610" y="11284"/>
                  </a:cubicBezTo>
                  <a:cubicBezTo>
                    <a:pt x="15604" y="11290"/>
                    <a:pt x="15598" y="11293"/>
                    <a:pt x="15593" y="11298"/>
                  </a:cubicBezTo>
                  <a:lnTo>
                    <a:pt x="15602" y="11306"/>
                  </a:lnTo>
                  <a:lnTo>
                    <a:pt x="10525" y="16565"/>
                  </a:lnTo>
                  <a:cubicBezTo>
                    <a:pt x="10527" y="16397"/>
                    <a:pt x="10534" y="16232"/>
                    <a:pt x="10519" y="16061"/>
                  </a:cubicBezTo>
                  <a:moveTo>
                    <a:pt x="19308" y="1741"/>
                  </a:moveTo>
                  <a:cubicBezTo>
                    <a:pt x="18228" y="632"/>
                    <a:pt x="16805" y="0"/>
                    <a:pt x="15403" y="0"/>
                  </a:cubicBezTo>
                  <a:cubicBezTo>
                    <a:pt x="14220" y="0"/>
                    <a:pt x="13131" y="450"/>
                    <a:pt x="12335" y="1266"/>
                  </a:cubicBezTo>
                  <a:lnTo>
                    <a:pt x="9138" y="4577"/>
                  </a:lnTo>
                  <a:cubicBezTo>
                    <a:pt x="9129" y="4585"/>
                    <a:pt x="9118" y="4592"/>
                    <a:pt x="9108" y="4602"/>
                  </a:cubicBezTo>
                  <a:cubicBezTo>
                    <a:pt x="9103" y="4608"/>
                    <a:pt x="9100" y="4614"/>
                    <a:pt x="9095" y="4620"/>
                  </a:cubicBezTo>
                  <a:lnTo>
                    <a:pt x="9096" y="4621"/>
                  </a:lnTo>
                  <a:lnTo>
                    <a:pt x="2310" y="11647"/>
                  </a:lnTo>
                  <a:cubicBezTo>
                    <a:pt x="1998" y="11966"/>
                    <a:pt x="1771" y="12364"/>
                    <a:pt x="1645" y="12797"/>
                  </a:cubicBezTo>
                  <a:lnTo>
                    <a:pt x="102" y="18541"/>
                  </a:lnTo>
                  <a:cubicBezTo>
                    <a:pt x="100" y="18557"/>
                    <a:pt x="0" y="19008"/>
                    <a:pt x="0" y="19237"/>
                  </a:cubicBezTo>
                  <a:cubicBezTo>
                    <a:pt x="0" y="20541"/>
                    <a:pt x="1030" y="21599"/>
                    <a:pt x="2302" y="21599"/>
                  </a:cubicBezTo>
                  <a:cubicBezTo>
                    <a:pt x="2554" y="21599"/>
                    <a:pt x="3044" y="21475"/>
                    <a:pt x="3062" y="21473"/>
                  </a:cubicBezTo>
                  <a:lnTo>
                    <a:pt x="8630" y="19969"/>
                  </a:lnTo>
                  <a:cubicBezTo>
                    <a:pt x="9054" y="19839"/>
                    <a:pt x="9439" y="19604"/>
                    <a:pt x="9750" y="19283"/>
                  </a:cubicBezTo>
                  <a:lnTo>
                    <a:pt x="19776" y="8899"/>
                  </a:lnTo>
                  <a:cubicBezTo>
                    <a:pt x="21600" y="7023"/>
                    <a:pt x="21394" y="3881"/>
                    <a:pt x="19308" y="174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923603" y="2046514"/>
            <a:ext cx="1689443" cy="2806007"/>
            <a:chOff x="3269603" y="2494718"/>
            <a:chExt cx="1304471" cy="2340121"/>
          </a:xfrm>
        </p:grpSpPr>
        <p:grpSp>
          <p:nvGrpSpPr>
            <p:cNvPr id="35" name="Group 34"/>
            <p:cNvGrpSpPr>
              <a:grpSpLocks noChangeAspect="1"/>
            </p:cNvGrpSpPr>
            <p:nvPr/>
          </p:nvGrpSpPr>
          <p:grpSpPr bwMode="auto">
            <a:xfrm>
              <a:off x="3269603" y="2494718"/>
              <a:ext cx="1304471" cy="1802479"/>
              <a:chOff x="3149600" y="2480384"/>
              <a:chExt cx="1201204" cy="1660005"/>
            </a:xfrm>
          </p:grpSpPr>
          <p:sp>
            <p:nvSpPr>
              <p:cNvPr id="40" name="等腰三角形 51"/>
              <p:cNvSpPr/>
              <p:nvPr/>
            </p:nvSpPr>
            <p:spPr>
              <a:xfrm flipV="1">
                <a:off x="3149600" y="3200883"/>
                <a:ext cx="1201204" cy="939506"/>
              </a:xfrm>
              <a:prstGeom prst="triangl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rgbClr val="EEECE1">
                      <a:lumMod val="90000"/>
                      <a:alpha val="0"/>
                    </a:srgbClr>
                  </a:gs>
                </a:gsLst>
                <a:lin ang="54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41" name="矩形 52"/>
              <p:cNvSpPr/>
              <p:nvPr/>
            </p:nvSpPr>
            <p:spPr>
              <a:xfrm>
                <a:off x="3630724" y="2480384"/>
                <a:ext cx="720080" cy="720080"/>
              </a:xfrm>
              <a:prstGeom prst="rect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isometricOffAxis2Top">
                  <a:rot lat="19390491" lon="18812960" rev="21592509"/>
                </a:camera>
                <a:lightRig rig="chilly" dir="t">
                  <a:rot lat="0" lon="0" rev="600000"/>
                </a:lightRig>
              </a:scene3d>
              <a:sp3d extrusionH="666750"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3628031" y="4248947"/>
              <a:ext cx="585892" cy="58589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3754948" y="4377739"/>
              <a:ext cx="328308" cy="328308"/>
              <a:chOff x="3498967" y="3049909"/>
              <a:chExt cx="464344" cy="464344"/>
            </a:xfrm>
            <a:solidFill>
              <a:schemeClr val="accent2"/>
            </a:solidFill>
          </p:grpSpPr>
          <p:sp>
            <p:nvSpPr>
              <p:cNvPr id="38" name="AutoShape 126"/>
              <p:cNvSpPr>
                <a:spLocks/>
              </p:cNvSpPr>
              <p:nvPr/>
            </p:nvSpPr>
            <p:spPr bwMode="auto">
              <a:xfrm>
                <a:off x="3498967" y="304990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9" name="AutoShape 127"/>
              <p:cNvSpPr>
                <a:spLocks/>
              </p:cNvSpPr>
              <p:nvPr/>
            </p:nvSpPr>
            <p:spPr bwMode="auto">
              <a:xfrm>
                <a:off x="3687085" y="3122140"/>
                <a:ext cx="109538" cy="1087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856343" y="2046515"/>
            <a:ext cx="1704402" cy="2789154"/>
            <a:chOff x="1199541" y="2484779"/>
            <a:chExt cx="1304471" cy="2340121"/>
          </a:xfrm>
        </p:grpSpPr>
        <p:grpSp>
          <p:nvGrpSpPr>
            <p:cNvPr id="43" name="Group 42"/>
            <p:cNvGrpSpPr>
              <a:grpSpLocks noChangeAspect="1"/>
            </p:cNvGrpSpPr>
            <p:nvPr/>
          </p:nvGrpSpPr>
          <p:grpSpPr bwMode="auto">
            <a:xfrm>
              <a:off x="1199541" y="2484779"/>
              <a:ext cx="1304471" cy="1802479"/>
              <a:chOff x="3149600" y="2480384"/>
              <a:chExt cx="1201205" cy="1660005"/>
            </a:xfrm>
          </p:grpSpPr>
          <p:sp>
            <p:nvSpPr>
              <p:cNvPr id="48" name="等腰三角形 51"/>
              <p:cNvSpPr/>
              <p:nvPr/>
            </p:nvSpPr>
            <p:spPr>
              <a:xfrm flipV="1">
                <a:off x="3149600" y="3200883"/>
                <a:ext cx="1201204" cy="939506"/>
              </a:xfrm>
              <a:prstGeom prst="triangl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rgbClr val="EEECE1">
                      <a:lumMod val="90000"/>
                      <a:alpha val="0"/>
                    </a:srgbClr>
                  </a:gs>
                </a:gsLst>
                <a:lin ang="54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49" name="矩形 52"/>
              <p:cNvSpPr/>
              <p:nvPr/>
            </p:nvSpPr>
            <p:spPr>
              <a:xfrm>
                <a:off x="3630725" y="2480384"/>
                <a:ext cx="720080" cy="72008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isometricOffAxis2Top">
                  <a:rot lat="19390491" lon="18812960" rev="21592509"/>
                </a:camera>
                <a:lightRig rig="chilly" dir="t">
                  <a:rot lat="0" lon="0" rev="600000"/>
                </a:lightRig>
              </a:scene3d>
              <a:sp3d extrusionH="666750"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1540736" y="4239008"/>
              <a:ext cx="585892" cy="58589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75760" y="4999377"/>
            <a:ext cx="2184985" cy="906282"/>
            <a:chOff x="2928371" y="4944764"/>
            <a:chExt cx="2184985" cy="906282"/>
          </a:xfrm>
        </p:grpSpPr>
        <p:sp>
          <p:nvSpPr>
            <p:cNvPr id="51" name="TextBox 50"/>
            <p:cNvSpPr txBox="1"/>
            <p:nvPr/>
          </p:nvSpPr>
          <p:spPr>
            <a:xfrm>
              <a:off x="3445741" y="4944764"/>
              <a:ext cx="1304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1"/>
                  </a:solidFill>
                  <a:latin typeface="+mj-lt"/>
                </a:rPr>
                <a:t>python</a:t>
              </a:r>
              <a:endParaRPr lang="en-US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928371" y="5266271"/>
              <a:ext cx="21849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A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تم استخدام لغة بايثون في كتابة الأكواد البرمجية </a:t>
              </a: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2600736" y="4988865"/>
            <a:ext cx="2393379" cy="1049078"/>
            <a:chOff x="3042844" y="5001767"/>
            <a:chExt cx="2070512" cy="787724"/>
          </a:xfrm>
        </p:grpSpPr>
        <p:sp>
          <p:nvSpPr>
            <p:cNvPr id="54" name="TextBox 53"/>
            <p:cNvSpPr txBox="1"/>
            <p:nvPr/>
          </p:nvSpPr>
          <p:spPr>
            <a:xfrm>
              <a:off x="3280612" y="5001767"/>
              <a:ext cx="15969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accent2"/>
                  </a:solidFill>
                  <a:latin typeface="+mj-lt"/>
                </a:rPr>
                <a:t>pycryptodome</a:t>
              </a:r>
              <a:endParaRPr lang="en-US" sz="1600" b="1" dirty="0">
                <a:solidFill>
                  <a:schemeClr val="accent2"/>
                </a:solidFill>
                <a:latin typeface="+mj-lt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042844" y="5266271"/>
              <a:ext cx="2070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A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تثبيت مكتبة </a:t>
              </a:r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pycryptodome </a:t>
              </a:r>
              <a:r>
                <a:rPr lang="ar-SA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التي تقوم بتعريف خوارزميات التشفير 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5024843" y="4927310"/>
            <a:ext cx="2070512" cy="1095501"/>
            <a:chOff x="3042844" y="5001767"/>
            <a:chExt cx="2070512" cy="1095501"/>
          </a:xfrm>
        </p:grpSpPr>
        <p:sp>
          <p:nvSpPr>
            <p:cNvPr id="57" name="TextBox 56"/>
            <p:cNvSpPr txBox="1"/>
            <p:nvPr/>
          </p:nvSpPr>
          <p:spPr>
            <a:xfrm>
              <a:off x="3750121" y="5001767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accent3"/>
                  </a:solidFill>
                  <a:latin typeface="+mj-lt"/>
                </a:rPr>
                <a:t>OS</a:t>
              </a:r>
              <a:endParaRPr lang="en-US" sz="1400" b="1" dirty="0">
                <a:solidFill>
                  <a:schemeClr val="accent3"/>
                </a:solidFill>
                <a:latin typeface="+mj-lt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042844" y="5266271"/>
              <a:ext cx="20705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A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مكتبة معرفة لدى برامج البايثون تقوم بالتعامل مع ملفات النظام بشكل مباشر </a:t>
              </a: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7121074" y="4932881"/>
            <a:ext cx="2070512" cy="1146591"/>
            <a:chOff x="3042844" y="4950677"/>
            <a:chExt cx="2070512" cy="1146591"/>
          </a:xfrm>
        </p:grpSpPr>
        <p:sp>
          <p:nvSpPr>
            <p:cNvPr id="60" name="TextBox 59"/>
            <p:cNvSpPr txBox="1"/>
            <p:nvPr/>
          </p:nvSpPr>
          <p:spPr>
            <a:xfrm>
              <a:off x="3554493" y="4950677"/>
              <a:ext cx="10438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accent4"/>
                  </a:solidFill>
                  <a:latin typeface="+mj-lt"/>
                </a:rPr>
                <a:t>Os.path</a:t>
              </a:r>
              <a:endParaRPr lang="en-US" sz="1400" b="1" dirty="0">
                <a:solidFill>
                  <a:schemeClr val="accent4"/>
                </a:solidFill>
                <a:latin typeface="+mj-lt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042844" y="5266271"/>
              <a:ext cx="20705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A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مكتبة معرفة لدى بايثون تابعة لمكتبة </a:t>
              </a:r>
              <a:r>
                <a:rPr 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OS</a:t>
              </a:r>
              <a:r>
                <a:rPr lang="ar-SA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تستخدم للتحكم في مسارات الملفات</a:t>
              </a: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9251229" y="4983971"/>
            <a:ext cx="2490828" cy="849279"/>
            <a:chOff x="3042844" y="5001767"/>
            <a:chExt cx="2273114" cy="849279"/>
          </a:xfrm>
        </p:grpSpPr>
        <p:sp>
          <p:nvSpPr>
            <p:cNvPr id="63" name="TextBox 62"/>
            <p:cNvSpPr txBox="1"/>
            <p:nvPr/>
          </p:nvSpPr>
          <p:spPr>
            <a:xfrm>
              <a:off x="3651330" y="5001767"/>
              <a:ext cx="8356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  <a:latin typeface="+mj-lt"/>
                </a:rPr>
                <a:t>socket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042844" y="5266271"/>
              <a:ext cx="22731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A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مكتبة مسؤولة عن عمل قناة اتصال بين الخادم و الضحية </a:t>
              </a: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65" name="Rectangle 64"/>
          <p:cNvSpPr/>
          <p:nvPr/>
        </p:nvSpPr>
        <p:spPr>
          <a:xfrm>
            <a:off x="3449771" y="1225663"/>
            <a:ext cx="5287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ar-SA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المكتبات المستخدمة لكتابة الكود :</a:t>
            </a:r>
            <a:endParaRPr lang="id-ID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pic>
        <p:nvPicPr>
          <p:cNvPr id="66" name="صورة 6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050" y="4282093"/>
            <a:ext cx="436985" cy="436985"/>
          </a:xfrm>
          <a:prstGeom prst="rect">
            <a:avLst/>
          </a:prstGeom>
        </p:spPr>
      </p:pic>
      <p:sp>
        <p:nvSpPr>
          <p:cNvPr id="68" name="AutoShape 109"/>
          <p:cNvSpPr>
            <a:spLocks/>
          </p:cNvSpPr>
          <p:nvPr/>
        </p:nvSpPr>
        <p:spPr bwMode="auto">
          <a:xfrm>
            <a:off x="8071315" y="4253940"/>
            <a:ext cx="348456" cy="4651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904" y="20170"/>
                </a:moveTo>
                <a:cubicBezTo>
                  <a:pt x="10885" y="20184"/>
                  <a:pt x="10830" y="20215"/>
                  <a:pt x="10782" y="20237"/>
                </a:cubicBezTo>
                <a:cubicBezTo>
                  <a:pt x="10774" y="20218"/>
                  <a:pt x="10707" y="20178"/>
                  <a:pt x="10666" y="20147"/>
                </a:cubicBezTo>
                <a:cubicBezTo>
                  <a:pt x="7368" y="17300"/>
                  <a:pt x="1799" y="12497"/>
                  <a:pt x="1799" y="8101"/>
                </a:cubicBezTo>
                <a:cubicBezTo>
                  <a:pt x="1799" y="4378"/>
                  <a:pt x="5838" y="1350"/>
                  <a:pt x="10800" y="1350"/>
                </a:cubicBezTo>
                <a:cubicBezTo>
                  <a:pt x="15762" y="1350"/>
                  <a:pt x="19800" y="4378"/>
                  <a:pt x="19800" y="8101"/>
                </a:cubicBezTo>
                <a:cubicBezTo>
                  <a:pt x="19800" y="12497"/>
                  <a:pt x="14231" y="17300"/>
                  <a:pt x="10904" y="20170"/>
                </a:cubicBezTo>
                <a:moveTo>
                  <a:pt x="10800" y="0"/>
                </a:moveTo>
                <a:cubicBezTo>
                  <a:pt x="4844" y="0"/>
                  <a:pt x="0" y="3588"/>
                  <a:pt x="0" y="8101"/>
                </a:cubicBezTo>
                <a:cubicBezTo>
                  <a:pt x="0" y="12826"/>
                  <a:pt x="5400" y="17660"/>
                  <a:pt x="9337" y="21056"/>
                </a:cubicBezTo>
                <a:cubicBezTo>
                  <a:pt x="9352" y="21070"/>
                  <a:pt x="9984" y="21599"/>
                  <a:pt x="10766" y="21599"/>
                </a:cubicBezTo>
                <a:lnTo>
                  <a:pt x="10834" y="21599"/>
                </a:lnTo>
                <a:cubicBezTo>
                  <a:pt x="11615" y="21599"/>
                  <a:pt x="12247" y="21070"/>
                  <a:pt x="12262" y="21056"/>
                </a:cubicBezTo>
                <a:cubicBezTo>
                  <a:pt x="16200" y="17660"/>
                  <a:pt x="21599" y="12826"/>
                  <a:pt x="21599" y="8101"/>
                </a:cubicBezTo>
                <a:cubicBezTo>
                  <a:pt x="21599" y="3588"/>
                  <a:pt x="16755" y="0"/>
                  <a:pt x="10800" y="0"/>
                </a:cubicBezTo>
              </a:path>
            </a:pathLst>
          </a:custGeom>
          <a:ln/>
          <a:ex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71" name="AutoShape 108"/>
          <p:cNvSpPr>
            <a:spLocks/>
          </p:cNvSpPr>
          <p:nvPr/>
        </p:nvSpPr>
        <p:spPr bwMode="auto">
          <a:xfrm>
            <a:off x="8157299" y="4362527"/>
            <a:ext cx="174625" cy="1746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1800"/>
                </a:moveTo>
                <a:cubicBezTo>
                  <a:pt x="15764" y="1800"/>
                  <a:pt x="19800" y="5835"/>
                  <a:pt x="19800" y="10800"/>
                </a:cubicBezTo>
                <a:cubicBezTo>
                  <a:pt x="19800" y="15764"/>
                  <a:pt x="15764" y="19800"/>
                  <a:pt x="10800" y="19800"/>
                </a:cubicBezTo>
                <a:cubicBezTo>
                  <a:pt x="5835" y="19800"/>
                  <a:pt x="1800" y="15764"/>
                  <a:pt x="1800" y="10800"/>
                </a:cubicBezTo>
                <a:cubicBezTo>
                  <a:pt x="1800" y="5835"/>
                  <a:pt x="5835" y="1800"/>
                  <a:pt x="10800" y="1800"/>
                </a:cubicBezTo>
                <a:moveTo>
                  <a:pt x="10800" y="21599"/>
                </a:moveTo>
                <a:cubicBezTo>
                  <a:pt x="16756" y="21599"/>
                  <a:pt x="21600" y="16756"/>
                  <a:pt x="21600" y="10800"/>
                </a:cubicBezTo>
                <a:cubicBezTo>
                  <a:pt x="21600" y="4843"/>
                  <a:pt x="16756" y="0"/>
                  <a:pt x="10800" y="0"/>
                </a:cubicBezTo>
                <a:cubicBezTo>
                  <a:pt x="4843" y="0"/>
                  <a:pt x="0" y="4843"/>
                  <a:pt x="0" y="10800"/>
                </a:cubicBezTo>
                <a:cubicBezTo>
                  <a:pt x="0" y="16756"/>
                  <a:pt x="4843" y="21599"/>
                  <a:pt x="10800" y="21599"/>
                </a:cubicBezTo>
              </a:path>
            </a:pathLst>
          </a:custGeom>
          <a:ln/>
          <a:ex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3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ar-SA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الآليات و التقنيات البرمجية المستخدمة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872C3-2ED1-43FB-B3C4-BA6F078D7CD3}" type="slidenum">
              <a:rPr lang="en-US" smtClean="0"/>
              <a:t>6</a:t>
            </a:fld>
            <a:endParaRPr lang="en-US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449601" y="4348507"/>
            <a:ext cx="9666010" cy="92998"/>
            <a:chOff x="1765833" y="4036682"/>
            <a:chExt cx="7738701" cy="61659"/>
          </a:xfrm>
        </p:grpSpPr>
        <p:sp>
          <p:nvSpPr>
            <p:cNvPr id="5" name="Rectangle 4"/>
            <p:cNvSpPr/>
            <p:nvPr/>
          </p:nvSpPr>
          <p:spPr>
            <a:xfrm>
              <a:off x="3040807" y="4036682"/>
              <a:ext cx="1683494" cy="5096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latin typeface="Roboto" panose="02000000000000000000" pitchFamily="2" charset="0"/>
                <a:ea typeface="Roboto" panose="02000000000000000000" pitchFamily="2" charset="0"/>
                <a:cs typeface="Helvetica Neue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724303" y="4036682"/>
              <a:ext cx="1715155" cy="5096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latin typeface="Roboto" panose="02000000000000000000" pitchFamily="2" charset="0"/>
                <a:ea typeface="Roboto" panose="02000000000000000000" pitchFamily="2" charset="0"/>
                <a:cs typeface="Helvetica Neue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435557" y="4036682"/>
              <a:ext cx="1661572" cy="5096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latin typeface="Roboto" panose="02000000000000000000" pitchFamily="2" charset="0"/>
                <a:ea typeface="Roboto" panose="02000000000000000000" pitchFamily="2" charset="0"/>
                <a:cs typeface="Helvetica Neue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765833" y="4036682"/>
              <a:ext cx="1274973" cy="5096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latin typeface="Roboto" panose="02000000000000000000" pitchFamily="2" charset="0"/>
                <a:ea typeface="Roboto" panose="02000000000000000000" pitchFamily="2" charset="0"/>
                <a:cs typeface="Helvetica Neue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229561" y="4047379"/>
              <a:ext cx="1274973" cy="5096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latin typeface="Roboto" panose="02000000000000000000" pitchFamily="2" charset="0"/>
                <a:ea typeface="Roboto" panose="02000000000000000000" pitchFamily="2" charset="0"/>
                <a:cs typeface="Helvetica Neue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695013" y="1857860"/>
            <a:ext cx="1465999" cy="2789153"/>
            <a:chOff x="7980911" y="2484779"/>
            <a:chExt cx="1304470" cy="2340121"/>
          </a:xfrm>
        </p:grpSpPr>
        <p:grpSp>
          <p:nvGrpSpPr>
            <p:cNvPr id="12" name="Group 11"/>
            <p:cNvGrpSpPr>
              <a:grpSpLocks noChangeAspect="1"/>
            </p:cNvGrpSpPr>
            <p:nvPr/>
          </p:nvGrpSpPr>
          <p:grpSpPr bwMode="auto">
            <a:xfrm>
              <a:off x="7980911" y="2484779"/>
              <a:ext cx="1304470" cy="1802479"/>
              <a:chOff x="3149600" y="2480384"/>
              <a:chExt cx="1201204" cy="1660005"/>
            </a:xfrm>
          </p:grpSpPr>
          <p:sp>
            <p:nvSpPr>
              <p:cNvPr id="19" name="等腰三角形 51"/>
              <p:cNvSpPr/>
              <p:nvPr/>
            </p:nvSpPr>
            <p:spPr>
              <a:xfrm flipV="1">
                <a:off x="3149600" y="3200883"/>
                <a:ext cx="1201204" cy="939506"/>
              </a:xfrm>
              <a:prstGeom prst="triangle">
                <a:avLst/>
              </a:prstGeom>
              <a:gradFill>
                <a:gsLst>
                  <a:gs pos="0">
                    <a:schemeClr val="accent4"/>
                  </a:gs>
                  <a:gs pos="100000">
                    <a:srgbClr val="EEECE1">
                      <a:lumMod val="90000"/>
                      <a:alpha val="0"/>
                    </a:srgbClr>
                  </a:gs>
                </a:gsLst>
                <a:lin ang="54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20" name="矩形 52"/>
              <p:cNvSpPr/>
              <p:nvPr/>
            </p:nvSpPr>
            <p:spPr>
              <a:xfrm>
                <a:off x="3630724" y="2480384"/>
                <a:ext cx="720080" cy="720080"/>
              </a:xfrm>
              <a:prstGeom prst="rect">
                <a:avLst/>
              </a:prstGeom>
              <a:solidFill>
                <a:schemeClr val="accent4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isometricOffAxis2Top">
                  <a:rot lat="19390491" lon="18812960" rev="21592509"/>
                </a:camera>
                <a:lightRig rig="chilly" dir="t">
                  <a:rot lat="0" lon="0" rev="600000"/>
                </a:lightRig>
              </a:scene3d>
              <a:sp3d extrusionH="666750"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347955" y="4239008"/>
              <a:ext cx="585892" cy="58589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241747" y="1857860"/>
            <a:ext cx="1858238" cy="2780938"/>
            <a:chOff x="5960997" y="2484779"/>
            <a:chExt cx="1304471" cy="2341845"/>
          </a:xfrm>
        </p:grpSpPr>
        <p:grpSp>
          <p:nvGrpSpPr>
            <p:cNvPr id="30" name="Group 29"/>
            <p:cNvGrpSpPr>
              <a:grpSpLocks noChangeAspect="1"/>
            </p:cNvGrpSpPr>
            <p:nvPr/>
          </p:nvGrpSpPr>
          <p:grpSpPr bwMode="auto">
            <a:xfrm>
              <a:off x="5960997" y="2484779"/>
              <a:ext cx="1304471" cy="1802479"/>
              <a:chOff x="3149600" y="2480384"/>
              <a:chExt cx="1201204" cy="1660005"/>
            </a:xfrm>
          </p:grpSpPr>
          <p:sp>
            <p:nvSpPr>
              <p:cNvPr id="32" name="等腰三角形 51"/>
              <p:cNvSpPr/>
              <p:nvPr/>
            </p:nvSpPr>
            <p:spPr>
              <a:xfrm flipV="1">
                <a:off x="3149600" y="3200883"/>
                <a:ext cx="1201204" cy="939506"/>
              </a:xfrm>
              <a:prstGeom prst="triangle">
                <a:avLst/>
              </a:prstGeom>
              <a:gradFill>
                <a:gsLst>
                  <a:gs pos="0">
                    <a:schemeClr val="accent3"/>
                  </a:gs>
                  <a:gs pos="100000">
                    <a:srgbClr val="EEECE1">
                      <a:lumMod val="90000"/>
                      <a:alpha val="0"/>
                    </a:srgbClr>
                  </a:gs>
                </a:gsLst>
                <a:lin ang="54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33" name="矩形 52"/>
              <p:cNvSpPr/>
              <p:nvPr/>
            </p:nvSpPr>
            <p:spPr>
              <a:xfrm>
                <a:off x="3630724" y="2480384"/>
                <a:ext cx="720080" cy="720080"/>
              </a:xfrm>
              <a:prstGeom prst="rect">
                <a:avLst/>
              </a:prstGeom>
              <a:solidFill>
                <a:schemeClr val="accent3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isometricOffAxis2Top">
                  <a:rot lat="19390491" lon="18812960" rev="21592509"/>
                </a:camera>
                <a:lightRig rig="chilly" dir="t">
                  <a:rot lat="0" lon="0" rev="600000"/>
                </a:lightRig>
              </a:scene3d>
              <a:sp3d extrusionH="666750"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6312532" y="4240732"/>
              <a:ext cx="585892" cy="58589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114787" y="1857860"/>
            <a:ext cx="1689443" cy="2806007"/>
            <a:chOff x="3269603" y="2494718"/>
            <a:chExt cx="1304471" cy="2340121"/>
          </a:xfrm>
        </p:grpSpPr>
        <p:grpSp>
          <p:nvGrpSpPr>
            <p:cNvPr id="35" name="Group 34"/>
            <p:cNvGrpSpPr>
              <a:grpSpLocks noChangeAspect="1"/>
            </p:cNvGrpSpPr>
            <p:nvPr/>
          </p:nvGrpSpPr>
          <p:grpSpPr bwMode="auto">
            <a:xfrm>
              <a:off x="3269603" y="2494718"/>
              <a:ext cx="1304471" cy="1802479"/>
              <a:chOff x="3149600" y="2480384"/>
              <a:chExt cx="1201204" cy="1660005"/>
            </a:xfrm>
          </p:grpSpPr>
          <p:sp>
            <p:nvSpPr>
              <p:cNvPr id="40" name="等腰三角形 51"/>
              <p:cNvSpPr/>
              <p:nvPr/>
            </p:nvSpPr>
            <p:spPr>
              <a:xfrm flipV="1">
                <a:off x="3149600" y="3200883"/>
                <a:ext cx="1201204" cy="939506"/>
              </a:xfrm>
              <a:prstGeom prst="triangl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rgbClr val="EEECE1">
                      <a:lumMod val="90000"/>
                      <a:alpha val="0"/>
                    </a:srgbClr>
                  </a:gs>
                </a:gsLst>
                <a:lin ang="54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41" name="矩形 52"/>
              <p:cNvSpPr/>
              <p:nvPr/>
            </p:nvSpPr>
            <p:spPr>
              <a:xfrm>
                <a:off x="3630724" y="2480384"/>
                <a:ext cx="720080" cy="720080"/>
              </a:xfrm>
              <a:prstGeom prst="rect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isometricOffAxis2Top">
                  <a:rot lat="19390491" lon="18812960" rev="21592509"/>
                </a:camera>
                <a:lightRig rig="chilly" dir="t">
                  <a:rot lat="0" lon="0" rev="600000"/>
                </a:lightRig>
              </a:scene3d>
              <a:sp3d extrusionH="666750"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3628031" y="4248947"/>
              <a:ext cx="585892" cy="58589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3754948" y="4377739"/>
              <a:ext cx="328308" cy="328308"/>
              <a:chOff x="3498967" y="3049909"/>
              <a:chExt cx="464344" cy="464344"/>
            </a:xfrm>
            <a:solidFill>
              <a:schemeClr val="accent2"/>
            </a:solidFill>
          </p:grpSpPr>
          <p:sp>
            <p:nvSpPr>
              <p:cNvPr id="38" name="AutoShape 126"/>
              <p:cNvSpPr>
                <a:spLocks/>
              </p:cNvSpPr>
              <p:nvPr/>
            </p:nvSpPr>
            <p:spPr bwMode="auto">
              <a:xfrm>
                <a:off x="3498967" y="304990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9" name="AutoShape 127"/>
              <p:cNvSpPr>
                <a:spLocks/>
              </p:cNvSpPr>
              <p:nvPr/>
            </p:nvSpPr>
            <p:spPr bwMode="auto">
              <a:xfrm>
                <a:off x="3687085" y="3122140"/>
                <a:ext cx="109538" cy="1087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2047527" y="1857861"/>
            <a:ext cx="1704402" cy="2789154"/>
            <a:chOff x="1199541" y="2484779"/>
            <a:chExt cx="1304471" cy="2340121"/>
          </a:xfrm>
        </p:grpSpPr>
        <p:grpSp>
          <p:nvGrpSpPr>
            <p:cNvPr id="43" name="Group 42"/>
            <p:cNvGrpSpPr>
              <a:grpSpLocks noChangeAspect="1"/>
            </p:cNvGrpSpPr>
            <p:nvPr/>
          </p:nvGrpSpPr>
          <p:grpSpPr bwMode="auto">
            <a:xfrm>
              <a:off x="1199541" y="2484779"/>
              <a:ext cx="1304471" cy="1802479"/>
              <a:chOff x="3149600" y="2480384"/>
              <a:chExt cx="1201205" cy="1660005"/>
            </a:xfrm>
          </p:grpSpPr>
          <p:sp>
            <p:nvSpPr>
              <p:cNvPr id="48" name="等腰三角形 51"/>
              <p:cNvSpPr/>
              <p:nvPr/>
            </p:nvSpPr>
            <p:spPr>
              <a:xfrm flipV="1">
                <a:off x="3149600" y="3200883"/>
                <a:ext cx="1201204" cy="939506"/>
              </a:xfrm>
              <a:prstGeom prst="triangl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rgbClr val="EEECE1">
                      <a:lumMod val="90000"/>
                      <a:alpha val="0"/>
                    </a:srgbClr>
                  </a:gs>
                </a:gsLst>
                <a:lin ang="54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49" name="矩形 52"/>
              <p:cNvSpPr/>
              <p:nvPr/>
            </p:nvSpPr>
            <p:spPr>
              <a:xfrm>
                <a:off x="3630725" y="2480384"/>
                <a:ext cx="720080" cy="72008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isometricOffAxis2Top">
                  <a:rot lat="19390491" lon="18812960" rev="21592509"/>
                </a:camera>
                <a:lightRig rig="chilly" dir="t">
                  <a:rot lat="0" lon="0" rev="600000"/>
                </a:lightRig>
              </a:scene3d>
              <a:sp3d extrusionH="666750"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1540736" y="4239008"/>
              <a:ext cx="585892" cy="58589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566944" y="4810723"/>
            <a:ext cx="2184985" cy="906282"/>
            <a:chOff x="2928371" y="4944764"/>
            <a:chExt cx="2184985" cy="906282"/>
          </a:xfrm>
        </p:grpSpPr>
        <p:sp>
          <p:nvSpPr>
            <p:cNvPr id="51" name="TextBox 50"/>
            <p:cNvSpPr txBox="1"/>
            <p:nvPr/>
          </p:nvSpPr>
          <p:spPr>
            <a:xfrm>
              <a:off x="3445741" y="4944764"/>
              <a:ext cx="1304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1"/>
                  </a:solidFill>
                  <a:latin typeface="+mj-lt"/>
                </a:rPr>
                <a:t>Time</a:t>
              </a:r>
              <a:endParaRPr lang="en-US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928371" y="5266271"/>
              <a:ext cx="21849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A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مكتبة الوقت لحساب الزمن عند الاتصال بين </a:t>
              </a:r>
              <a:r>
                <a:rPr lang="ar-SA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االخادم</a:t>
              </a:r>
              <a:r>
                <a:rPr lang="ar-SA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والضحية</a:t>
              </a: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3777675" y="4757691"/>
            <a:ext cx="2424106" cy="1617872"/>
            <a:chOff x="3042845" y="5045190"/>
            <a:chExt cx="2097094" cy="1214815"/>
          </a:xfrm>
        </p:grpSpPr>
        <p:sp>
          <p:nvSpPr>
            <p:cNvPr id="54" name="TextBox 53"/>
            <p:cNvSpPr txBox="1"/>
            <p:nvPr/>
          </p:nvSpPr>
          <p:spPr>
            <a:xfrm>
              <a:off x="3594951" y="5045190"/>
              <a:ext cx="968235" cy="2542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/>
                  </a:solidFill>
                  <a:latin typeface="+mj-lt"/>
                </a:rPr>
                <a:t>threading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042845" y="5266271"/>
              <a:ext cx="2097094" cy="993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A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مكتبة تساعد </a:t>
              </a:r>
              <a:r>
                <a:rPr lang="ar-SA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في الربط بين </a:t>
              </a:r>
              <a:r>
                <a:rPr lang="ar-SA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الخادم </a:t>
              </a:r>
              <a:r>
                <a:rPr lang="ar-SA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و الضحية و تزود مكتبات مؤشرات الترابط المبرمجين بواجهة برمجة تطبيقات لإنشاء وإدارة سلاسل الرسائل.</a:t>
              </a: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6589688" y="4738656"/>
            <a:ext cx="118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pyinstaller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8312258" y="4744227"/>
            <a:ext cx="2070512" cy="1639033"/>
            <a:chOff x="3042844" y="4950677"/>
            <a:chExt cx="2070512" cy="1639033"/>
          </a:xfrm>
        </p:grpSpPr>
        <p:sp>
          <p:nvSpPr>
            <p:cNvPr id="60" name="TextBox 59"/>
            <p:cNvSpPr txBox="1"/>
            <p:nvPr/>
          </p:nvSpPr>
          <p:spPr>
            <a:xfrm>
              <a:off x="3189012" y="4950677"/>
              <a:ext cx="17748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accent4"/>
                  </a:solidFill>
                  <a:latin typeface="+mj-lt"/>
                </a:rPr>
                <a:t>pycryptodomx</a:t>
              </a:r>
              <a:endParaRPr lang="en-US" sz="1400" b="1" dirty="0">
                <a:solidFill>
                  <a:schemeClr val="accent4"/>
                </a:solidFill>
                <a:latin typeface="+mj-lt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042844" y="5266271"/>
              <a:ext cx="207051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A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مكتبة تقوم بعمل عمل مكتبة </a:t>
              </a:r>
              <a:r>
                <a:rPr 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pycryptodome </a:t>
              </a:r>
              <a:r>
                <a:rPr lang="ar-SA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لكن لا تتعارض مع مكتبة </a:t>
              </a:r>
              <a:r>
                <a:rPr 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pyinstaller </a:t>
              </a:r>
              <a:r>
                <a:rPr lang="ar-SA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عند تحويل الكود</a:t>
              </a: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65" name="Rectangle 64"/>
          <p:cNvSpPr/>
          <p:nvPr/>
        </p:nvSpPr>
        <p:spPr>
          <a:xfrm>
            <a:off x="3449771" y="1225663"/>
            <a:ext cx="5287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ar-SA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المكتبات المستخدمة لكتابة الكود :</a:t>
            </a:r>
            <a:endParaRPr lang="id-ID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68" name="AutoShape 109"/>
          <p:cNvSpPr>
            <a:spLocks/>
          </p:cNvSpPr>
          <p:nvPr/>
        </p:nvSpPr>
        <p:spPr bwMode="auto">
          <a:xfrm>
            <a:off x="9262499" y="4065286"/>
            <a:ext cx="348456" cy="4651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904" y="20170"/>
                </a:moveTo>
                <a:cubicBezTo>
                  <a:pt x="10885" y="20184"/>
                  <a:pt x="10830" y="20215"/>
                  <a:pt x="10782" y="20237"/>
                </a:cubicBezTo>
                <a:cubicBezTo>
                  <a:pt x="10774" y="20218"/>
                  <a:pt x="10707" y="20178"/>
                  <a:pt x="10666" y="20147"/>
                </a:cubicBezTo>
                <a:cubicBezTo>
                  <a:pt x="7368" y="17300"/>
                  <a:pt x="1799" y="12497"/>
                  <a:pt x="1799" y="8101"/>
                </a:cubicBezTo>
                <a:cubicBezTo>
                  <a:pt x="1799" y="4378"/>
                  <a:pt x="5838" y="1350"/>
                  <a:pt x="10800" y="1350"/>
                </a:cubicBezTo>
                <a:cubicBezTo>
                  <a:pt x="15762" y="1350"/>
                  <a:pt x="19800" y="4378"/>
                  <a:pt x="19800" y="8101"/>
                </a:cubicBezTo>
                <a:cubicBezTo>
                  <a:pt x="19800" y="12497"/>
                  <a:pt x="14231" y="17300"/>
                  <a:pt x="10904" y="20170"/>
                </a:cubicBezTo>
                <a:moveTo>
                  <a:pt x="10800" y="0"/>
                </a:moveTo>
                <a:cubicBezTo>
                  <a:pt x="4844" y="0"/>
                  <a:pt x="0" y="3588"/>
                  <a:pt x="0" y="8101"/>
                </a:cubicBezTo>
                <a:cubicBezTo>
                  <a:pt x="0" y="12826"/>
                  <a:pt x="5400" y="17660"/>
                  <a:pt x="9337" y="21056"/>
                </a:cubicBezTo>
                <a:cubicBezTo>
                  <a:pt x="9352" y="21070"/>
                  <a:pt x="9984" y="21599"/>
                  <a:pt x="10766" y="21599"/>
                </a:cubicBezTo>
                <a:lnTo>
                  <a:pt x="10834" y="21599"/>
                </a:lnTo>
                <a:cubicBezTo>
                  <a:pt x="11615" y="21599"/>
                  <a:pt x="12247" y="21070"/>
                  <a:pt x="12262" y="21056"/>
                </a:cubicBezTo>
                <a:cubicBezTo>
                  <a:pt x="16200" y="17660"/>
                  <a:pt x="21599" y="12826"/>
                  <a:pt x="21599" y="8101"/>
                </a:cubicBezTo>
                <a:cubicBezTo>
                  <a:pt x="21599" y="3588"/>
                  <a:pt x="16755" y="0"/>
                  <a:pt x="10800" y="0"/>
                </a:cubicBezTo>
              </a:path>
            </a:pathLst>
          </a:custGeom>
          <a:ln/>
          <a:ex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71" name="AutoShape 108"/>
          <p:cNvSpPr>
            <a:spLocks/>
          </p:cNvSpPr>
          <p:nvPr/>
        </p:nvSpPr>
        <p:spPr bwMode="auto">
          <a:xfrm>
            <a:off x="9348483" y="4173873"/>
            <a:ext cx="174625" cy="1746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1800"/>
                </a:moveTo>
                <a:cubicBezTo>
                  <a:pt x="15764" y="1800"/>
                  <a:pt x="19800" y="5835"/>
                  <a:pt x="19800" y="10800"/>
                </a:cubicBezTo>
                <a:cubicBezTo>
                  <a:pt x="19800" y="15764"/>
                  <a:pt x="15764" y="19800"/>
                  <a:pt x="10800" y="19800"/>
                </a:cubicBezTo>
                <a:cubicBezTo>
                  <a:pt x="5835" y="19800"/>
                  <a:pt x="1800" y="15764"/>
                  <a:pt x="1800" y="10800"/>
                </a:cubicBezTo>
                <a:cubicBezTo>
                  <a:pt x="1800" y="5835"/>
                  <a:pt x="5835" y="1800"/>
                  <a:pt x="10800" y="1800"/>
                </a:cubicBezTo>
                <a:moveTo>
                  <a:pt x="10800" y="21599"/>
                </a:moveTo>
                <a:cubicBezTo>
                  <a:pt x="16756" y="21599"/>
                  <a:pt x="21600" y="16756"/>
                  <a:pt x="21600" y="10800"/>
                </a:cubicBezTo>
                <a:cubicBezTo>
                  <a:pt x="21600" y="4843"/>
                  <a:pt x="16756" y="0"/>
                  <a:pt x="10800" y="0"/>
                </a:cubicBezTo>
                <a:cubicBezTo>
                  <a:pt x="4843" y="0"/>
                  <a:pt x="0" y="4843"/>
                  <a:pt x="0" y="10800"/>
                </a:cubicBezTo>
                <a:cubicBezTo>
                  <a:pt x="0" y="16756"/>
                  <a:pt x="4843" y="21599"/>
                  <a:pt x="10800" y="21599"/>
                </a:cubicBezTo>
              </a:path>
            </a:pathLst>
          </a:custGeom>
          <a:ln/>
          <a:ex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grpSp>
        <p:nvGrpSpPr>
          <p:cNvPr id="14" name="مجموعة 13"/>
          <p:cNvGrpSpPr/>
          <p:nvPr/>
        </p:nvGrpSpPr>
        <p:grpSpPr>
          <a:xfrm>
            <a:off x="2642481" y="4019188"/>
            <a:ext cx="514491" cy="526262"/>
            <a:chOff x="11078485" y="2115665"/>
            <a:chExt cx="319088" cy="464344"/>
          </a:xfrm>
        </p:grpSpPr>
        <p:sp>
          <p:nvSpPr>
            <p:cNvPr id="67" name="AutoShape 60"/>
            <p:cNvSpPr>
              <a:spLocks/>
            </p:cNvSpPr>
            <p:nvPr/>
          </p:nvSpPr>
          <p:spPr bwMode="auto">
            <a:xfrm>
              <a:off x="11209454" y="2245840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  <a:cubicBezTo>
                    <a:pt x="4830" y="0"/>
                    <a:pt x="0" y="4819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69" name="AutoShape 61"/>
            <p:cNvSpPr>
              <a:spLocks/>
            </p:cNvSpPr>
            <p:nvPr/>
          </p:nvSpPr>
          <p:spPr bwMode="auto">
            <a:xfrm>
              <a:off x="11209454" y="2420465"/>
              <a:ext cx="28575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70" name="AutoShape 62"/>
            <p:cNvSpPr>
              <a:spLocks/>
            </p:cNvSpPr>
            <p:nvPr/>
          </p:nvSpPr>
          <p:spPr bwMode="auto">
            <a:xfrm>
              <a:off x="11122142" y="2333153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0" y="0"/>
                    <a:pt x="0" y="4819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72" name="AutoShape 63"/>
            <p:cNvSpPr>
              <a:spLocks/>
            </p:cNvSpPr>
            <p:nvPr/>
          </p:nvSpPr>
          <p:spPr bwMode="auto">
            <a:xfrm>
              <a:off x="11295973" y="2333153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  <a:cubicBezTo>
                    <a:pt x="4830" y="0"/>
                    <a:pt x="0" y="4819"/>
                    <a:pt x="0" y="1080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73" name="AutoShape 64"/>
            <p:cNvSpPr>
              <a:spLocks/>
            </p:cNvSpPr>
            <p:nvPr/>
          </p:nvSpPr>
          <p:spPr bwMode="auto">
            <a:xfrm>
              <a:off x="11150717" y="2391097"/>
              <a:ext cx="29369" cy="29369"/>
            </a:xfrm>
            <a:custGeom>
              <a:avLst/>
              <a:gdLst>
                <a:gd name="T0" fmla="+- 0 10802 965"/>
                <a:gd name="T1" fmla="*/ T0 w 19675"/>
                <a:gd name="T2" fmla="+- 0 10800 961"/>
                <a:gd name="T3" fmla="*/ 10800 h 19678"/>
                <a:gd name="T4" fmla="+- 0 10802 965"/>
                <a:gd name="T5" fmla="*/ T4 w 19675"/>
                <a:gd name="T6" fmla="+- 0 10800 961"/>
                <a:gd name="T7" fmla="*/ 10800 h 19678"/>
                <a:gd name="T8" fmla="+- 0 10802 965"/>
                <a:gd name="T9" fmla="*/ T8 w 19675"/>
                <a:gd name="T10" fmla="+- 0 10800 961"/>
                <a:gd name="T11" fmla="*/ 10800 h 19678"/>
                <a:gd name="T12" fmla="+- 0 10802 965"/>
                <a:gd name="T13" fmla="*/ T12 w 19675"/>
                <a:gd name="T14" fmla="+- 0 10800 961"/>
                <a:gd name="T15" fmla="*/ 10800 h 1967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5" h="19678">
                  <a:moveTo>
                    <a:pt x="2894" y="2882"/>
                  </a:moveTo>
                  <a:cubicBezTo>
                    <a:pt x="-965" y="6725"/>
                    <a:pt x="-965" y="12952"/>
                    <a:pt x="2894" y="16795"/>
                  </a:cubicBezTo>
                  <a:cubicBezTo>
                    <a:pt x="6734" y="20638"/>
                    <a:pt x="12935" y="20638"/>
                    <a:pt x="16794" y="16795"/>
                  </a:cubicBezTo>
                  <a:cubicBezTo>
                    <a:pt x="20634" y="12952"/>
                    <a:pt x="20634" y="6725"/>
                    <a:pt x="16794" y="2882"/>
                  </a:cubicBezTo>
                  <a:cubicBezTo>
                    <a:pt x="12935" y="-961"/>
                    <a:pt x="6734" y="-961"/>
                    <a:pt x="2894" y="288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74" name="AutoShape 65"/>
            <p:cNvSpPr>
              <a:spLocks/>
            </p:cNvSpPr>
            <p:nvPr/>
          </p:nvSpPr>
          <p:spPr bwMode="auto">
            <a:xfrm>
              <a:off x="11150717" y="2275209"/>
              <a:ext cx="29369" cy="29369"/>
            </a:xfrm>
            <a:custGeom>
              <a:avLst/>
              <a:gdLst>
                <a:gd name="T0" fmla="+- 0 10801 962"/>
                <a:gd name="T1" fmla="*/ T0 w 19678"/>
                <a:gd name="T2" fmla="+- 0 10801 965"/>
                <a:gd name="T3" fmla="*/ 10801 h 19673"/>
                <a:gd name="T4" fmla="+- 0 10801 962"/>
                <a:gd name="T5" fmla="*/ T4 w 19678"/>
                <a:gd name="T6" fmla="+- 0 10801 965"/>
                <a:gd name="T7" fmla="*/ 10801 h 19673"/>
                <a:gd name="T8" fmla="+- 0 10801 962"/>
                <a:gd name="T9" fmla="*/ T8 w 19678"/>
                <a:gd name="T10" fmla="+- 0 10801 965"/>
                <a:gd name="T11" fmla="*/ 10801 h 19673"/>
                <a:gd name="T12" fmla="+- 0 10801 962"/>
                <a:gd name="T13" fmla="*/ T12 w 19678"/>
                <a:gd name="T14" fmla="+- 0 10801 965"/>
                <a:gd name="T15" fmla="*/ 10801 h 1967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8" h="19673">
                  <a:moveTo>
                    <a:pt x="2897" y="2894"/>
                  </a:moveTo>
                  <a:cubicBezTo>
                    <a:pt x="-962" y="6734"/>
                    <a:pt x="-962" y="12935"/>
                    <a:pt x="2877" y="16785"/>
                  </a:cubicBezTo>
                  <a:cubicBezTo>
                    <a:pt x="6737" y="20635"/>
                    <a:pt x="12938" y="20635"/>
                    <a:pt x="16797" y="16785"/>
                  </a:cubicBezTo>
                  <a:cubicBezTo>
                    <a:pt x="20638" y="12935"/>
                    <a:pt x="20638" y="6734"/>
                    <a:pt x="16797" y="2894"/>
                  </a:cubicBezTo>
                  <a:cubicBezTo>
                    <a:pt x="12938" y="-965"/>
                    <a:pt x="6737" y="-965"/>
                    <a:pt x="2897" y="2894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75" name="AutoShape 66"/>
            <p:cNvSpPr>
              <a:spLocks/>
            </p:cNvSpPr>
            <p:nvPr/>
          </p:nvSpPr>
          <p:spPr bwMode="auto">
            <a:xfrm>
              <a:off x="11267398" y="2391097"/>
              <a:ext cx="28575" cy="29369"/>
            </a:xfrm>
            <a:custGeom>
              <a:avLst/>
              <a:gdLst>
                <a:gd name="T0" fmla="+- 0 10800 961"/>
                <a:gd name="T1" fmla="*/ T0 w 19678"/>
                <a:gd name="T2" fmla="+- 0 10800 961"/>
                <a:gd name="T3" fmla="*/ 10800 h 19678"/>
                <a:gd name="T4" fmla="+- 0 10800 961"/>
                <a:gd name="T5" fmla="*/ T4 w 19678"/>
                <a:gd name="T6" fmla="+- 0 10800 961"/>
                <a:gd name="T7" fmla="*/ 10800 h 19678"/>
                <a:gd name="T8" fmla="+- 0 10800 961"/>
                <a:gd name="T9" fmla="*/ T8 w 19678"/>
                <a:gd name="T10" fmla="+- 0 10800 961"/>
                <a:gd name="T11" fmla="*/ 10800 h 19678"/>
                <a:gd name="T12" fmla="+- 0 10800 961"/>
                <a:gd name="T13" fmla="*/ T12 w 19678"/>
                <a:gd name="T14" fmla="+- 0 10800 961"/>
                <a:gd name="T15" fmla="*/ 10800 h 1967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8" h="19678">
                  <a:moveTo>
                    <a:pt x="2882" y="2882"/>
                  </a:moveTo>
                  <a:cubicBezTo>
                    <a:pt x="-961" y="6725"/>
                    <a:pt x="-961" y="12952"/>
                    <a:pt x="2882" y="16795"/>
                  </a:cubicBezTo>
                  <a:cubicBezTo>
                    <a:pt x="6725" y="20638"/>
                    <a:pt x="12952" y="20638"/>
                    <a:pt x="16795" y="16795"/>
                  </a:cubicBezTo>
                  <a:cubicBezTo>
                    <a:pt x="20639" y="12952"/>
                    <a:pt x="20639" y="6725"/>
                    <a:pt x="16795" y="2882"/>
                  </a:cubicBezTo>
                  <a:cubicBezTo>
                    <a:pt x="12952" y="-961"/>
                    <a:pt x="6725" y="-961"/>
                    <a:pt x="2882" y="2882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76" name="AutoShape 67"/>
            <p:cNvSpPr>
              <a:spLocks/>
            </p:cNvSpPr>
            <p:nvPr/>
          </p:nvSpPr>
          <p:spPr bwMode="auto">
            <a:xfrm>
              <a:off x="11078485" y="2115665"/>
              <a:ext cx="319088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9818" y="16200"/>
                  </a:moveTo>
                  <a:cubicBezTo>
                    <a:pt x="5486" y="16200"/>
                    <a:pt x="1963" y="13776"/>
                    <a:pt x="1963" y="10800"/>
                  </a:cubicBezTo>
                  <a:cubicBezTo>
                    <a:pt x="1963" y="7821"/>
                    <a:pt x="5486" y="5400"/>
                    <a:pt x="9818" y="5400"/>
                  </a:cubicBezTo>
                  <a:cubicBezTo>
                    <a:pt x="14148" y="5400"/>
                    <a:pt x="17672" y="7821"/>
                    <a:pt x="17672" y="10800"/>
                  </a:cubicBezTo>
                  <a:cubicBezTo>
                    <a:pt x="17672" y="13776"/>
                    <a:pt x="14148" y="16200"/>
                    <a:pt x="9818" y="16200"/>
                  </a:cubicBezTo>
                  <a:moveTo>
                    <a:pt x="13745" y="20249"/>
                  </a:moveTo>
                  <a:lnTo>
                    <a:pt x="5890" y="20249"/>
                  </a:lnTo>
                  <a:lnTo>
                    <a:pt x="4909" y="16613"/>
                  </a:lnTo>
                  <a:cubicBezTo>
                    <a:pt x="6358" y="17192"/>
                    <a:pt x="8019" y="17549"/>
                    <a:pt x="9818" y="17549"/>
                  </a:cubicBezTo>
                  <a:cubicBezTo>
                    <a:pt x="11614" y="17549"/>
                    <a:pt x="13277" y="17192"/>
                    <a:pt x="14727" y="16613"/>
                  </a:cubicBezTo>
                  <a:cubicBezTo>
                    <a:pt x="14727" y="16613"/>
                    <a:pt x="13745" y="20249"/>
                    <a:pt x="13745" y="20249"/>
                  </a:cubicBezTo>
                  <a:close/>
                  <a:moveTo>
                    <a:pt x="5992" y="1350"/>
                  </a:moveTo>
                  <a:lnTo>
                    <a:pt x="13847" y="1350"/>
                  </a:lnTo>
                  <a:lnTo>
                    <a:pt x="14828" y="4985"/>
                  </a:lnTo>
                  <a:cubicBezTo>
                    <a:pt x="13379" y="4406"/>
                    <a:pt x="11718" y="4050"/>
                    <a:pt x="9919" y="4050"/>
                  </a:cubicBezTo>
                  <a:cubicBezTo>
                    <a:pt x="8123" y="4050"/>
                    <a:pt x="6460" y="4406"/>
                    <a:pt x="5010" y="4985"/>
                  </a:cubicBezTo>
                  <a:cubicBezTo>
                    <a:pt x="5010" y="4985"/>
                    <a:pt x="5992" y="1350"/>
                    <a:pt x="5992" y="1350"/>
                  </a:cubicBezTo>
                  <a:close/>
                  <a:moveTo>
                    <a:pt x="19636" y="9450"/>
                  </a:moveTo>
                  <a:cubicBezTo>
                    <a:pt x="19567" y="9450"/>
                    <a:pt x="19509" y="9472"/>
                    <a:pt x="19442" y="9477"/>
                  </a:cubicBezTo>
                  <a:cubicBezTo>
                    <a:pt x="19101" y="8298"/>
                    <a:pt x="18294" y="7245"/>
                    <a:pt x="17187" y="6376"/>
                  </a:cubicBezTo>
                  <a:lnTo>
                    <a:pt x="15778" y="1102"/>
                  </a:lnTo>
                  <a:cubicBezTo>
                    <a:pt x="15605" y="464"/>
                    <a:pt x="14794" y="0"/>
                    <a:pt x="13847" y="0"/>
                  </a:cubicBezTo>
                  <a:lnTo>
                    <a:pt x="5992" y="0"/>
                  </a:lnTo>
                  <a:cubicBezTo>
                    <a:pt x="5047" y="0"/>
                    <a:pt x="4236" y="464"/>
                    <a:pt x="4061" y="1102"/>
                  </a:cubicBezTo>
                  <a:lnTo>
                    <a:pt x="2686" y="6198"/>
                  </a:lnTo>
                  <a:cubicBezTo>
                    <a:pt x="1037" y="7405"/>
                    <a:pt x="0" y="9012"/>
                    <a:pt x="0" y="10800"/>
                  </a:cubicBezTo>
                  <a:cubicBezTo>
                    <a:pt x="0" y="12542"/>
                    <a:pt x="995" y="14110"/>
                    <a:pt x="2573" y="15307"/>
                  </a:cubicBezTo>
                  <a:lnTo>
                    <a:pt x="3959" y="20496"/>
                  </a:lnTo>
                  <a:cubicBezTo>
                    <a:pt x="4132" y="21135"/>
                    <a:pt x="4943" y="21599"/>
                    <a:pt x="5890" y="21599"/>
                  </a:cubicBezTo>
                  <a:lnTo>
                    <a:pt x="13745" y="21599"/>
                  </a:lnTo>
                  <a:cubicBezTo>
                    <a:pt x="14690" y="21599"/>
                    <a:pt x="15501" y="21135"/>
                    <a:pt x="15676" y="20496"/>
                  </a:cubicBezTo>
                  <a:lnTo>
                    <a:pt x="17074" y="15311"/>
                  </a:lnTo>
                  <a:cubicBezTo>
                    <a:pt x="18242" y="14426"/>
                    <a:pt x="19089" y="13340"/>
                    <a:pt x="19442" y="12122"/>
                  </a:cubicBezTo>
                  <a:cubicBezTo>
                    <a:pt x="19509" y="12127"/>
                    <a:pt x="19567" y="12150"/>
                    <a:pt x="19636" y="12150"/>
                  </a:cubicBezTo>
                  <a:cubicBezTo>
                    <a:pt x="20719" y="12150"/>
                    <a:pt x="21600" y="11544"/>
                    <a:pt x="21600" y="10800"/>
                  </a:cubicBezTo>
                  <a:cubicBezTo>
                    <a:pt x="21600" y="10053"/>
                    <a:pt x="20719" y="9450"/>
                    <a:pt x="19636" y="945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77" name="AutoShape 68"/>
            <p:cNvSpPr>
              <a:spLocks/>
            </p:cNvSpPr>
            <p:nvPr/>
          </p:nvSpPr>
          <p:spPr bwMode="auto">
            <a:xfrm>
              <a:off x="11209454" y="2275209"/>
              <a:ext cx="87313" cy="88106"/>
            </a:xfrm>
            <a:custGeom>
              <a:avLst/>
              <a:gdLst>
                <a:gd name="T0" fmla="*/ 10740 w 21481"/>
                <a:gd name="T1" fmla="+- 0 10860 120"/>
                <a:gd name="T2" fmla="*/ 10860 h 21480"/>
                <a:gd name="T3" fmla="*/ 10740 w 21481"/>
                <a:gd name="T4" fmla="+- 0 10860 120"/>
                <a:gd name="T5" fmla="*/ 10860 h 21480"/>
                <a:gd name="T6" fmla="*/ 10740 w 21481"/>
                <a:gd name="T7" fmla="+- 0 10860 120"/>
                <a:gd name="T8" fmla="*/ 10860 h 21480"/>
                <a:gd name="T9" fmla="*/ 10740 w 21481"/>
                <a:gd name="T10" fmla="+- 0 10860 120"/>
                <a:gd name="T11" fmla="*/ 10860 h 21480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481" h="21480">
                  <a:moveTo>
                    <a:pt x="21127" y="346"/>
                  </a:moveTo>
                  <a:cubicBezTo>
                    <a:pt x="20697" y="-82"/>
                    <a:pt x="20002" y="-120"/>
                    <a:pt x="19516" y="270"/>
                  </a:cubicBezTo>
                  <a:lnTo>
                    <a:pt x="1055" y="15432"/>
                  </a:lnTo>
                  <a:cubicBezTo>
                    <a:pt x="375" y="16113"/>
                    <a:pt x="0" y="17012"/>
                    <a:pt x="0" y="17972"/>
                  </a:cubicBezTo>
                  <a:cubicBezTo>
                    <a:pt x="0" y="18902"/>
                    <a:pt x="361" y="19783"/>
                    <a:pt x="1027" y="20446"/>
                  </a:cubicBezTo>
                  <a:cubicBezTo>
                    <a:pt x="1694" y="21103"/>
                    <a:pt x="2583" y="21473"/>
                    <a:pt x="3542" y="21479"/>
                  </a:cubicBezTo>
                  <a:cubicBezTo>
                    <a:pt x="4431" y="21473"/>
                    <a:pt x="5354" y="21144"/>
                    <a:pt x="6028" y="20495"/>
                  </a:cubicBezTo>
                  <a:lnTo>
                    <a:pt x="12598" y="12627"/>
                  </a:lnTo>
                  <a:lnTo>
                    <a:pt x="21224" y="1935"/>
                  </a:lnTo>
                  <a:cubicBezTo>
                    <a:pt x="21600" y="1462"/>
                    <a:pt x="21558" y="771"/>
                    <a:pt x="21127" y="346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78" name="TextBox 63"/>
          <p:cNvSpPr txBox="1"/>
          <p:nvPr/>
        </p:nvSpPr>
        <p:spPr>
          <a:xfrm>
            <a:off x="6103514" y="5122214"/>
            <a:ext cx="2134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SA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تثبيت مكتبة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pyinstaller</a:t>
            </a:r>
            <a:r>
              <a:rPr lang="ar-SA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للتحويل من كود الى ملف تنفيذي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exe 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5" name="صورة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961" y="4079932"/>
            <a:ext cx="502832" cy="50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3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ar-SA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الآليات و التقنيات البرمجية المستخدمة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872C3-2ED1-43FB-B3C4-BA6F078D7CD3}" type="slidenum">
              <a:rPr lang="en-US" smtClean="0"/>
              <a:t>7</a:t>
            </a:fld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899853" y="4550716"/>
            <a:ext cx="2102765" cy="768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latin typeface="Roboto" panose="02000000000000000000" pitchFamily="2" charset="0"/>
              <a:ea typeface="Roboto" panose="02000000000000000000" pitchFamily="2" charset="0"/>
              <a:cs typeface="Helvetica Neue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002620" y="4550716"/>
            <a:ext cx="2142311" cy="7686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latin typeface="Roboto" panose="02000000000000000000" pitchFamily="2" charset="0"/>
              <a:ea typeface="Roboto" panose="02000000000000000000" pitchFamily="2" charset="0"/>
              <a:cs typeface="Helvetica Neue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140059" y="4550716"/>
            <a:ext cx="2075383" cy="7686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latin typeface="Roboto" panose="02000000000000000000" pitchFamily="2" charset="0"/>
              <a:ea typeface="Roboto" panose="02000000000000000000" pitchFamily="2" charset="0"/>
              <a:cs typeface="Helvetica Neue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7363120" y="4544293"/>
            <a:ext cx="1592503" cy="768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latin typeface="Roboto" panose="02000000000000000000" pitchFamily="2" charset="0"/>
              <a:ea typeface="Roboto" panose="02000000000000000000" pitchFamily="2" charset="0"/>
              <a:cs typeface="Helvetica Neue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552761" y="2060069"/>
            <a:ext cx="1465999" cy="2789153"/>
            <a:chOff x="7980911" y="2484779"/>
            <a:chExt cx="1304470" cy="2340121"/>
          </a:xfrm>
        </p:grpSpPr>
        <p:grpSp>
          <p:nvGrpSpPr>
            <p:cNvPr id="12" name="Group 11"/>
            <p:cNvGrpSpPr>
              <a:grpSpLocks noChangeAspect="1"/>
            </p:cNvGrpSpPr>
            <p:nvPr/>
          </p:nvGrpSpPr>
          <p:grpSpPr bwMode="auto">
            <a:xfrm>
              <a:off x="7980911" y="2484779"/>
              <a:ext cx="1304470" cy="1802479"/>
              <a:chOff x="3149600" y="2480384"/>
              <a:chExt cx="1201204" cy="1660005"/>
            </a:xfrm>
          </p:grpSpPr>
          <p:sp>
            <p:nvSpPr>
              <p:cNvPr id="19" name="等腰三角形 51"/>
              <p:cNvSpPr/>
              <p:nvPr/>
            </p:nvSpPr>
            <p:spPr>
              <a:xfrm flipV="1">
                <a:off x="3149600" y="3200883"/>
                <a:ext cx="1201204" cy="939506"/>
              </a:xfrm>
              <a:prstGeom prst="triangle">
                <a:avLst/>
              </a:prstGeom>
              <a:gradFill>
                <a:gsLst>
                  <a:gs pos="0">
                    <a:schemeClr val="accent4"/>
                  </a:gs>
                  <a:gs pos="100000">
                    <a:srgbClr val="EEECE1">
                      <a:lumMod val="90000"/>
                      <a:alpha val="0"/>
                    </a:srgbClr>
                  </a:gs>
                </a:gsLst>
                <a:lin ang="54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20" name="矩形 52"/>
              <p:cNvSpPr/>
              <p:nvPr/>
            </p:nvSpPr>
            <p:spPr>
              <a:xfrm>
                <a:off x="3630724" y="2480384"/>
                <a:ext cx="720080" cy="720080"/>
              </a:xfrm>
              <a:prstGeom prst="rect">
                <a:avLst/>
              </a:prstGeom>
              <a:solidFill>
                <a:schemeClr val="accent4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isometricOffAxis2Top">
                  <a:rot lat="19390491" lon="18812960" rev="21592509"/>
                </a:camera>
                <a:lightRig rig="chilly" dir="t">
                  <a:rot lat="0" lon="0" rev="600000"/>
                </a:lightRig>
              </a:scene3d>
              <a:sp3d extrusionH="666750"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347955" y="4239008"/>
              <a:ext cx="585892" cy="58589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099495" y="2060069"/>
            <a:ext cx="1858238" cy="2780938"/>
            <a:chOff x="5960997" y="2484779"/>
            <a:chExt cx="1304471" cy="2341845"/>
          </a:xfrm>
        </p:grpSpPr>
        <p:grpSp>
          <p:nvGrpSpPr>
            <p:cNvPr id="30" name="Group 29"/>
            <p:cNvGrpSpPr>
              <a:grpSpLocks noChangeAspect="1"/>
            </p:cNvGrpSpPr>
            <p:nvPr/>
          </p:nvGrpSpPr>
          <p:grpSpPr bwMode="auto">
            <a:xfrm>
              <a:off x="5960997" y="2484779"/>
              <a:ext cx="1304471" cy="1802479"/>
              <a:chOff x="3149600" y="2480384"/>
              <a:chExt cx="1201204" cy="1660005"/>
            </a:xfrm>
          </p:grpSpPr>
          <p:sp>
            <p:nvSpPr>
              <p:cNvPr id="32" name="等腰三角形 51"/>
              <p:cNvSpPr/>
              <p:nvPr/>
            </p:nvSpPr>
            <p:spPr>
              <a:xfrm flipV="1">
                <a:off x="3149600" y="3200883"/>
                <a:ext cx="1201204" cy="939506"/>
              </a:xfrm>
              <a:prstGeom prst="triangle">
                <a:avLst/>
              </a:prstGeom>
              <a:gradFill>
                <a:gsLst>
                  <a:gs pos="0">
                    <a:schemeClr val="accent3"/>
                  </a:gs>
                  <a:gs pos="100000">
                    <a:srgbClr val="EEECE1">
                      <a:lumMod val="90000"/>
                      <a:alpha val="0"/>
                    </a:srgbClr>
                  </a:gs>
                </a:gsLst>
                <a:lin ang="54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33" name="矩形 52"/>
              <p:cNvSpPr/>
              <p:nvPr/>
            </p:nvSpPr>
            <p:spPr>
              <a:xfrm>
                <a:off x="3630724" y="2480384"/>
                <a:ext cx="720080" cy="720080"/>
              </a:xfrm>
              <a:prstGeom prst="rect">
                <a:avLst/>
              </a:prstGeom>
              <a:solidFill>
                <a:schemeClr val="accent3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isometricOffAxis2Top">
                  <a:rot lat="19390491" lon="18812960" rev="21592509"/>
                </a:camera>
                <a:lightRig rig="chilly" dir="t">
                  <a:rot lat="0" lon="0" rev="600000"/>
                </a:lightRig>
              </a:scene3d>
              <a:sp3d extrusionH="666750"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6312532" y="4240732"/>
              <a:ext cx="585892" cy="58589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972535" y="2060069"/>
            <a:ext cx="1689443" cy="2806007"/>
            <a:chOff x="3269603" y="2494718"/>
            <a:chExt cx="1304471" cy="2340121"/>
          </a:xfrm>
        </p:grpSpPr>
        <p:grpSp>
          <p:nvGrpSpPr>
            <p:cNvPr id="35" name="Group 34"/>
            <p:cNvGrpSpPr>
              <a:grpSpLocks noChangeAspect="1"/>
            </p:cNvGrpSpPr>
            <p:nvPr/>
          </p:nvGrpSpPr>
          <p:grpSpPr bwMode="auto">
            <a:xfrm>
              <a:off x="3269603" y="2494718"/>
              <a:ext cx="1304471" cy="1802479"/>
              <a:chOff x="3149600" y="2480384"/>
              <a:chExt cx="1201204" cy="1660005"/>
            </a:xfrm>
          </p:grpSpPr>
          <p:sp>
            <p:nvSpPr>
              <p:cNvPr id="40" name="等腰三角形 51"/>
              <p:cNvSpPr/>
              <p:nvPr/>
            </p:nvSpPr>
            <p:spPr>
              <a:xfrm flipV="1">
                <a:off x="3149600" y="3200883"/>
                <a:ext cx="1201204" cy="939506"/>
              </a:xfrm>
              <a:prstGeom prst="triangl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rgbClr val="EEECE1">
                      <a:lumMod val="90000"/>
                      <a:alpha val="0"/>
                    </a:srgbClr>
                  </a:gs>
                </a:gsLst>
                <a:lin ang="54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41" name="矩形 52"/>
              <p:cNvSpPr/>
              <p:nvPr/>
            </p:nvSpPr>
            <p:spPr>
              <a:xfrm>
                <a:off x="3630724" y="2480384"/>
                <a:ext cx="720080" cy="720080"/>
              </a:xfrm>
              <a:prstGeom prst="rect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isometricOffAxis2Top">
                  <a:rot lat="19390491" lon="18812960" rev="21592509"/>
                </a:camera>
                <a:lightRig rig="chilly" dir="t">
                  <a:rot lat="0" lon="0" rev="600000"/>
                </a:lightRig>
              </a:scene3d>
              <a:sp3d extrusionH="666750"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3628031" y="4248947"/>
              <a:ext cx="585892" cy="58589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635423" y="4959904"/>
            <a:ext cx="2424106" cy="632987"/>
            <a:chOff x="3042845" y="5045190"/>
            <a:chExt cx="2097094" cy="475292"/>
          </a:xfrm>
        </p:grpSpPr>
        <p:sp>
          <p:nvSpPr>
            <p:cNvPr id="54" name="TextBox 53"/>
            <p:cNvSpPr txBox="1"/>
            <p:nvPr/>
          </p:nvSpPr>
          <p:spPr>
            <a:xfrm>
              <a:off x="3457665" y="5045190"/>
              <a:ext cx="1242813" cy="2542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accent2"/>
                  </a:solidFill>
                  <a:latin typeface="+mj-lt"/>
                </a:rPr>
                <a:t>SFX changer</a:t>
              </a:r>
              <a:endParaRPr lang="en-US" sz="1600" b="1" dirty="0">
                <a:solidFill>
                  <a:schemeClr val="accent2"/>
                </a:solidFill>
                <a:latin typeface="+mj-lt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042845" y="5266271"/>
              <a:ext cx="2097094" cy="254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A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برنامج دمج الصورة في ملف </a:t>
              </a:r>
              <a:r>
                <a:rPr 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exe</a:t>
              </a: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3961261" y="4940865"/>
            <a:ext cx="2208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Executable File Icons Changer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6170006" y="4946436"/>
            <a:ext cx="2070512" cy="1146591"/>
            <a:chOff x="3042844" y="4950677"/>
            <a:chExt cx="2070512" cy="1146591"/>
          </a:xfrm>
        </p:grpSpPr>
        <p:sp>
          <p:nvSpPr>
            <p:cNvPr id="60" name="TextBox 59"/>
            <p:cNvSpPr txBox="1"/>
            <p:nvPr/>
          </p:nvSpPr>
          <p:spPr>
            <a:xfrm>
              <a:off x="3491404" y="4950677"/>
              <a:ext cx="11700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accent4"/>
                  </a:solidFill>
                  <a:latin typeface="+mj-lt"/>
                </a:rPr>
                <a:t>WinRAR </a:t>
              </a:r>
              <a:endParaRPr lang="en-US" sz="1400" b="1" dirty="0">
                <a:solidFill>
                  <a:schemeClr val="accent4"/>
                </a:solidFill>
                <a:latin typeface="+mj-lt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042844" y="5266271"/>
              <a:ext cx="20705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A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استخدام للبرنامج خلال عملية تغيير امتداد الفيروس من</a:t>
              </a:r>
              <a:r>
                <a:rPr 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exe </a:t>
              </a:r>
              <a:r>
                <a:rPr lang="ar-SA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الى </a:t>
              </a:r>
              <a:r>
                <a:rPr 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jpg</a:t>
              </a: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65" name="Rectangle 64"/>
          <p:cNvSpPr/>
          <p:nvPr/>
        </p:nvSpPr>
        <p:spPr>
          <a:xfrm>
            <a:off x="3449771" y="1225663"/>
            <a:ext cx="5287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ar-SA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البرامج المستخدمة في عملية التسليح</a:t>
            </a:r>
            <a:endParaRPr lang="id-ID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78" name="TextBox 63"/>
          <p:cNvSpPr txBox="1"/>
          <p:nvPr/>
        </p:nvSpPr>
        <p:spPr>
          <a:xfrm>
            <a:off x="3998281" y="5665243"/>
            <a:ext cx="2134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SA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برنامج تغير الايقونة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صورة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992" y="4245454"/>
            <a:ext cx="938967" cy="6873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صورة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185" y="4358135"/>
            <a:ext cx="385162" cy="385162"/>
          </a:xfrm>
          <a:prstGeom prst="rect">
            <a:avLst/>
          </a:prstGeom>
        </p:spPr>
      </p:pic>
      <p:pic>
        <p:nvPicPr>
          <p:cNvPr id="17" name="صورة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886" y="4261809"/>
            <a:ext cx="529456" cy="476510"/>
          </a:xfrm>
          <a:prstGeom prst="rect">
            <a:avLst/>
          </a:prstGeom>
        </p:spPr>
      </p:pic>
      <p:sp>
        <p:nvSpPr>
          <p:cNvPr id="80" name="Rectangle 4"/>
          <p:cNvSpPr/>
          <p:nvPr/>
        </p:nvSpPr>
        <p:spPr bwMode="auto">
          <a:xfrm>
            <a:off x="8955623" y="4544293"/>
            <a:ext cx="2102765" cy="7686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latin typeface="Roboto" panose="02000000000000000000" pitchFamily="2" charset="0"/>
              <a:ea typeface="Roboto" panose="02000000000000000000" pitchFamily="2" charset="0"/>
              <a:cs typeface="Helvetica Neue"/>
            </a:endParaRPr>
          </a:p>
        </p:txBody>
      </p:sp>
      <p:grpSp>
        <p:nvGrpSpPr>
          <p:cNvPr id="81" name="Group 41"/>
          <p:cNvGrpSpPr/>
          <p:nvPr/>
        </p:nvGrpSpPr>
        <p:grpSpPr>
          <a:xfrm>
            <a:off x="8416580" y="2015253"/>
            <a:ext cx="1704402" cy="2789154"/>
            <a:chOff x="1199541" y="2484779"/>
            <a:chExt cx="1304471" cy="2340121"/>
          </a:xfrm>
        </p:grpSpPr>
        <p:grpSp>
          <p:nvGrpSpPr>
            <p:cNvPr id="82" name="Group 42"/>
            <p:cNvGrpSpPr>
              <a:grpSpLocks noChangeAspect="1"/>
            </p:cNvGrpSpPr>
            <p:nvPr/>
          </p:nvGrpSpPr>
          <p:grpSpPr bwMode="auto">
            <a:xfrm>
              <a:off x="1199541" y="2484779"/>
              <a:ext cx="1304471" cy="1802479"/>
              <a:chOff x="3149600" y="2480384"/>
              <a:chExt cx="1201205" cy="1660005"/>
            </a:xfrm>
          </p:grpSpPr>
          <p:sp>
            <p:nvSpPr>
              <p:cNvPr id="84" name="等腰三角形 51"/>
              <p:cNvSpPr/>
              <p:nvPr/>
            </p:nvSpPr>
            <p:spPr>
              <a:xfrm flipV="1">
                <a:off x="3149600" y="3200883"/>
                <a:ext cx="1201204" cy="939506"/>
              </a:xfrm>
              <a:prstGeom prst="triangl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rgbClr val="EEECE1">
                      <a:lumMod val="90000"/>
                      <a:alpha val="0"/>
                    </a:srgbClr>
                  </a:gs>
                </a:gsLst>
                <a:lin ang="54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85" name="矩形 52"/>
              <p:cNvSpPr/>
              <p:nvPr/>
            </p:nvSpPr>
            <p:spPr>
              <a:xfrm>
                <a:off x="3630725" y="2480384"/>
                <a:ext cx="720080" cy="72008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isometricOffAxis2Top">
                  <a:rot lat="19390491" lon="18812960" rev="21592509"/>
                </a:camera>
                <a:lightRig rig="chilly" dir="t">
                  <a:rot lat="0" lon="0" rev="600000"/>
                </a:lightRig>
              </a:scene3d>
              <a:sp3d extrusionH="666750"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sp>
          <p:nvSpPr>
            <p:cNvPr id="83" name="Oval 43"/>
            <p:cNvSpPr>
              <a:spLocks noChangeAspect="1"/>
            </p:cNvSpPr>
            <p:nvPr/>
          </p:nvSpPr>
          <p:spPr>
            <a:xfrm>
              <a:off x="1540736" y="4239008"/>
              <a:ext cx="585892" cy="58589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</p:grpSp>
      <p:grpSp>
        <p:nvGrpSpPr>
          <p:cNvPr id="86" name="Group 58"/>
          <p:cNvGrpSpPr/>
          <p:nvPr/>
        </p:nvGrpSpPr>
        <p:grpSpPr>
          <a:xfrm>
            <a:off x="8416580" y="4932841"/>
            <a:ext cx="2070512" cy="900369"/>
            <a:chOff x="3042844" y="4950677"/>
            <a:chExt cx="2070512" cy="900369"/>
          </a:xfrm>
        </p:grpSpPr>
        <p:sp>
          <p:nvSpPr>
            <p:cNvPr id="87" name="TextBox 59"/>
            <p:cNvSpPr txBox="1"/>
            <p:nvPr/>
          </p:nvSpPr>
          <p:spPr>
            <a:xfrm>
              <a:off x="3740447" y="4950677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HXD</a:t>
              </a:r>
              <a:endParaRPr lang="en-US" sz="1400" b="1" dirty="0">
                <a:solidFill>
                  <a:schemeClr val="accent1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88" name="TextBox 60"/>
            <p:cNvSpPr txBox="1"/>
            <p:nvPr/>
          </p:nvSpPr>
          <p:spPr>
            <a:xfrm>
              <a:off x="3042844" y="5266271"/>
              <a:ext cx="20705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A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برنامج تغيير امتداد الفيروس من</a:t>
              </a:r>
              <a:r>
                <a:rPr 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exe </a:t>
              </a:r>
              <a:r>
                <a:rPr lang="ar-SA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الى </a:t>
              </a:r>
              <a:r>
                <a:rPr 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jpg</a:t>
              </a: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18" name="صورة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989" y="4208052"/>
            <a:ext cx="589456" cy="58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970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ar-SA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الآليات و التقنيات البرمجية المستخدمة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872C3-2ED1-43FB-B3C4-BA6F078D7CD3}" type="slidenum">
              <a:rPr lang="en-US" smtClean="0"/>
              <a:t>8</a:t>
            </a:fld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3680735" y="1657232"/>
            <a:ext cx="3724171" cy="4996713"/>
            <a:chOff x="3680735" y="1657232"/>
            <a:chExt cx="3724171" cy="4996713"/>
          </a:xfrm>
        </p:grpSpPr>
        <p:sp>
          <p:nvSpPr>
            <p:cNvPr id="4" name="椭圆 12"/>
            <p:cNvSpPr/>
            <p:nvPr/>
          </p:nvSpPr>
          <p:spPr>
            <a:xfrm flipH="1">
              <a:off x="5859682" y="2358301"/>
              <a:ext cx="1545224" cy="3068998"/>
            </a:xfrm>
            <a:custGeom>
              <a:avLst/>
              <a:gdLst>
                <a:gd name="connsiteX0" fmla="*/ 982783 w 1074223"/>
                <a:gd name="connsiteY0" fmla="*/ 0 h 2224974"/>
                <a:gd name="connsiteX1" fmla="*/ 586805 w 1074223"/>
                <a:gd name="connsiteY1" fmla="*/ 2224974 h 2224974"/>
                <a:gd name="connsiteX2" fmla="*/ 0 w 1074223"/>
                <a:gd name="connsiteY2" fmla="*/ 1188724 h 2224974"/>
                <a:gd name="connsiteX3" fmla="*/ 1074223 w 1074223"/>
                <a:gd name="connsiteY3" fmla="*/ 91440 h 2224974"/>
                <a:gd name="connsiteX0" fmla="*/ 586805 w 1074223"/>
                <a:gd name="connsiteY0" fmla="*/ 2133534 h 2133534"/>
                <a:gd name="connsiteX1" fmla="*/ 0 w 1074223"/>
                <a:gd name="connsiteY1" fmla="*/ 1097284 h 2133534"/>
                <a:gd name="connsiteX2" fmla="*/ 1074223 w 1074223"/>
                <a:gd name="connsiteY2" fmla="*/ 0 h 213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4223" h="2133534">
                  <a:moveTo>
                    <a:pt x="586805" y="2133534"/>
                  </a:moveTo>
                  <a:cubicBezTo>
                    <a:pt x="234850" y="1922751"/>
                    <a:pt x="0" y="1537444"/>
                    <a:pt x="0" y="1097284"/>
                  </a:cubicBezTo>
                  <a:cubicBezTo>
                    <a:pt x="0" y="506551"/>
                    <a:pt x="423013" y="14617"/>
                    <a:pt x="1074223" y="0"/>
                  </a:cubicBezTo>
                </a:path>
              </a:pathLst>
            </a:custGeom>
            <a:noFill/>
            <a:ln w="25400" cap="flat" cmpd="sng" algn="ctr">
              <a:solidFill>
                <a:schemeClr val="accent2"/>
              </a:solidFill>
              <a:prstDash val="sysDot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椭圆 12"/>
            <p:cNvSpPr/>
            <p:nvPr/>
          </p:nvSpPr>
          <p:spPr>
            <a:xfrm>
              <a:off x="3822566" y="4520411"/>
              <a:ext cx="1074223" cy="2133534"/>
            </a:xfrm>
            <a:custGeom>
              <a:avLst/>
              <a:gdLst>
                <a:gd name="connsiteX0" fmla="*/ 982783 w 1074223"/>
                <a:gd name="connsiteY0" fmla="*/ 0 h 2224974"/>
                <a:gd name="connsiteX1" fmla="*/ 586805 w 1074223"/>
                <a:gd name="connsiteY1" fmla="*/ 2224974 h 2224974"/>
                <a:gd name="connsiteX2" fmla="*/ 0 w 1074223"/>
                <a:gd name="connsiteY2" fmla="*/ 1188724 h 2224974"/>
                <a:gd name="connsiteX3" fmla="*/ 1074223 w 1074223"/>
                <a:gd name="connsiteY3" fmla="*/ 91440 h 2224974"/>
                <a:gd name="connsiteX0" fmla="*/ 586805 w 1074223"/>
                <a:gd name="connsiteY0" fmla="*/ 2133534 h 2133534"/>
                <a:gd name="connsiteX1" fmla="*/ 0 w 1074223"/>
                <a:gd name="connsiteY1" fmla="*/ 1097284 h 2133534"/>
                <a:gd name="connsiteX2" fmla="*/ 1074223 w 1074223"/>
                <a:gd name="connsiteY2" fmla="*/ 0 h 213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4223" h="2133534">
                  <a:moveTo>
                    <a:pt x="586805" y="2133534"/>
                  </a:moveTo>
                  <a:cubicBezTo>
                    <a:pt x="234850" y="1922751"/>
                    <a:pt x="0" y="1537444"/>
                    <a:pt x="0" y="1097284"/>
                  </a:cubicBezTo>
                  <a:cubicBezTo>
                    <a:pt x="0" y="506551"/>
                    <a:pt x="423013" y="14617"/>
                    <a:pt x="1074223" y="0"/>
                  </a:cubicBezTo>
                </a:path>
              </a:pathLst>
            </a:custGeom>
            <a:noFill/>
            <a:ln w="25400" cap="flat" cmpd="sng" algn="ctr">
              <a:solidFill>
                <a:schemeClr val="accent4"/>
              </a:solidFill>
              <a:prstDash val="sysDot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椭圆 28"/>
            <p:cNvSpPr/>
            <p:nvPr/>
          </p:nvSpPr>
          <p:spPr>
            <a:xfrm>
              <a:off x="4026062" y="4676053"/>
              <a:ext cx="1977892" cy="1977892"/>
            </a:xfrm>
            <a:prstGeom prst="ellipse">
              <a:avLst/>
            </a:prstGeom>
            <a:pattFill prst="dkDnDiag">
              <a:fgClr>
                <a:schemeClr val="accent4"/>
              </a:fgClr>
              <a:bgClr>
                <a:srgbClr val="B5CD85"/>
              </a:bgClr>
            </a:pattFill>
            <a:ln w="76200" cap="flat" cmpd="sng" algn="ctr">
              <a:solidFill>
                <a:sysClr val="window" lastClr="FFFFFF"/>
              </a:solidFill>
              <a:prstDash val="solid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椭圆 29"/>
            <p:cNvSpPr/>
            <p:nvPr/>
          </p:nvSpPr>
          <p:spPr>
            <a:xfrm>
              <a:off x="4240008" y="4889999"/>
              <a:ext cx="1549999" cy="1549999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椭圆 30"/>
            <p:cNvSpPr/>
            <p:nvPr/>
          </p:nvSpPr>
          <p:spPr>
            <a:xfrm>
              <a:off x="4489928" y="2603569"/>
              <a:ext cx="2663720" cy="2663720"/>
            </a:xfrm>
            <a:prstGeom prst="ellipse">
              <a:avLst/>
            </a:prstGeom>
            <a:pattFill prst="dkDnDiag">
              <a:fgClr>
                <a:schemeClr val="accent2"/>
              </a:fgClr>
              <a:bgClr>
                <a:srgbClr val="C86664"/>
              </a:bgClr>
            </a:pattFill>
            <a:ln w="76200" cap="flat" cmpd="sng" algn="ctr">
              <a:solidFill>
                <a:sysClr val="window" lastClr="FFFFFF"/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椭圆 31"/>
            <p:cNvSpPr/>
            <p:nvPr/>
          </p:nvSpPr>
          <p:spPr>
            <a:xfrm>
              <a:off x="4713297" y="2826938"/>
              <a:ext cx="2216981" cy="2216981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椭圆 33"/>
            <p:cNvSpPr/>
            <p:nvPr/>
          </p:nvSpPr>
          <p:spPr>
            <a:xfrm>
              <a:off x="3841856" y="1855118"/>
              <a:ext cx="1877542" cy="1877542"/>
            </a:xfrm>
            <a:prstGeom prst="ellipse">
              <a:avLst/>
            </a:prstGeom>
            <a:pattFill prst="dkDnDiag">
              <a:fgClr>
                <a:schemeClr val="accent3"/>
              </a:fgClr>
              <a:bgClr>
                <a:srgbClr val="8FB8D9"/>
              </a:bgClr>
            </a:pattFill>
            <a:ln w="76200" cap="flat" cmpd="sng" algn="ctr">
              <a:solidFill>
                <a:sysClr val="window" lastClr="FFFFFF"/>
              </a:solidFill>
              <a:prstDash val="solid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椭圆 37"/>
            <p:cNvSpPr/>
            <p:nvPr/>
          </p:nvSpPr>
          <p:spPr>
            <a:xfrm>
              <a:off x="4005627" y="2018889"/>
              <a:ext cx="1549999" cy="1549999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椭圆 12"/>
            <p:cNvSpPr/>
            <p:nvPr/>
          </p:nvSpPr>
          <p:spPr>
            <a:xfrm>
              <a:off x="3680735" y="1657232"/>
              <a:ext cx="1074223" cy="2133534"/>
            </a:xfrm>
            <a:custGeom>
              <a:avLst/>
              <a:gdLst>
                <a:gd name="connsiteX0" fmla="*/ 982783 w 1074223"/>
                <a:gd name="connsiteY0" fmla="*/ 0 h 2224974"/>
                <a:gd name="connsiteX1" fmla="*/ 586805 w 1074223"/>
                <a:gd name="connsiteY1" fmla="*/ 2224974 h 2224974"/>
                <a:gd name="connsiteX2" fmla="*/ 0 w 1074223"/>
                <a:gd name="connsiteY2" fmla="*/ 1188724 h 2224974"/>
                <a:gd name="connsiteX3" fmla="*/ 1074223 w 1074223"/>
                <a:gd name="connsiteY3" fmla="*/ 91440 h 2224974"/>
                <a:gd name="connsiteX0" fmla="*/ 586805 w 1074223"/>
                <a:gd name="connsiteY0" fmla="*/ 2133534 h 2133534"/>
                <a:gd name="connsiteX1" fmla="*/ 0 w 1074223"/>
                <a:gd name="connsiteY1" fmla="*/ 1097284 h 2133534"/>
                <a:gd name="connsiteX2" fmla="*/ 1074223 w 1074223"/>
                <a:gd name="connsiteY2" fmla="*/ 0 h 213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4223" h="2133534">
                  <a:moveTo>
                    <a:pt x="586805" y="2133534"/>
                  </a:moveTo>
                  <a:cubicBezTo>
                    <a:pt x="234850" y="1922751"/>
                    <a:pt x="0" y="1537444"/>
                    <a:pt x="0" y="1097284"/>
                  </a:cubicBezTo>
                  <a:cubicBezTo>
                    <a:pt x="0" y="506551"/>
                    <a:pt x="423013" y="14617"/>
                    <a:pt x="1074223" y="0"/>
                  </a:cubicBezTo>
                </a:path>
              </a:pathLst>
            </a:custGeom>
            <a:noFill/>
            <a:ln w="25400" cap="flat" cmpd="sng" algn="ctr">
              <a:solidFill>
                <a:schemeClr val="accent3"/>
              </a:solidFill>
              <a:prstDash val="sysDot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455941" y="5199561"/>
            <a:ext cx="1082701" cy="1082700"/>
            <a:chOff x="3006712" y="4917499"/>
            <a:chExt cx="1308666" cy="1308665"/>
          </a:xfrm>
        </p:grpSpPr>
        <p:sp>
          <p:nvSpPr>
            <p:cNvPr id="14" name="Freeform 240"/>
            <p:cNvSpPr>
              <a:spLocks noEditPoints="1"/>
            </p:cNvSpPr>
            <p:nvPr/>
          </p:nvSpPr>
          <p:spPr bwMode="auto">
            <a:xfrm>
              <a:off x="3006712" y="4917499"/>
              <a:ext cx="1308666" cy="1308665"/>
            </a:xfrm>
            <a:custGeom>
              <a:avLst/>
              <a:gdLst>
                <a:gd name="T0" fmla="*/ 1840 w 1840"/>
                <a:gd name="T1" fmla="*/ 964 h 1840"/>
                <a:gd name="T2" fmla="*/ 1682 w 1840"/>
                <a:gd name="T3" fmla="*/ 808 h 1840"/>
                <a:gd name="T4" fmla="*/ 1791 w 1840"/>
                <a:gd name="T5" fmla="*/ 614 h 1840"/>
                <a:gd name="T6" fmla="*/ 1578 w 1840"/>
                <a:gd name="T7" fmla="*/ 521 h 1840"/>
                <a:gd name="T8" fmla="*/ 1602 w 1840"/>
                <a:gd name="T9" fmla="*/ 301 h 1840"/>
                <a:gd name="T10" fmla="*/ 1379 w 1840"/>
                <a:gd name="T11" fmla="*/ 303 h 1840"/>
                <a:gd name="T12" fmla="*/ 1318 w 1840"/>
                <a:gd name="T13" fmla="*/ 90 h 1840"/>
                <a:gd name="T14" fmla="*/ 1103 w 1840"/>
                <a:gd name="T15" fmla="*/ 173 h 1840"/>
                <a:gd name="T16" fmla="*/ 964 w 1840"/>
                <a:gd name="T17" fmla="*/ 0 h 1840"/>
                <a:gd name="T18" fmla="*/ 808 w 1840"/>
                <a:gd name="T19" fmla="*/ 159 h 1840"/>
                <a:gd name="T20" fmla="*/ 613 w 1840"/>
                <a:gd name="T21" fmla="*/ 49 h 1840"/>
                <a:gd name="T22" fmla="*/ 521 w 1840"/>
                <a:gd name="T23" fmla="*/ 262 h 1840"/>
                <a:gd name="T24" fmla="*/ 301 w 1840"/>
                <a:gd name="T25" fmla="*/ 239 h 1840"/>
                <a:gd name="T26" fmla="*/ 303 w 1840"/>
                <a:gd name="T27" fmla="*/ 461 h 1840"/>
                <a:gd name="T28" fmla="*/ 89 w 1840"/>
                <a:gd name="T29" fmla="*/ 522 h 1840"/>
                <a:gd name="T30" fmla="*/ 173 w 1840"/>
                <a:gd name="T31" fmla="*/ 737 h 1840"/>
                <a:gd name="T32" fmla="*/ 0 w 1840"/>
                <a:gd name="T33" fmla="*/ 877 h 1840"/>
                <a:gd name="T34" fmla="*/ 159 w 1840"/>
                <a:gd name="T35" fmla="*/ 1032 h 1840"/>
                <a:gd name="T36" fmla="*/ 49 w 1840"/>
                <a:gd name="T37" fmla="*/ 1227 h 1840"/>
                <a:gd name="T38" fmla="*/ 262 w 1840"/>
                <a:gd name="T39" fmla="*/ 1320 h 1840"/>
                <a:gd name="T40" fmla="*/ 239 w 1840"/>
                <a:gd name="T41" fmla="*/ 1540 h 1840"/>
                <a:gd name="T42" fmla="*/ 461 w 1840"/>
                <a:gd name="T43" fmla="*/ 1538 h 1840"/>
                <a:gd name="T44" fmla="*/ 522 w 1840"/>
                <a:gd name="T45" fmla="*/ 1751 h 1840"/>
                <a:gd name="T46" fmla="*/ 737 w 1840"/>
                <a:gd name="T47" fmla="*/ 1668 h 1840"/>
                <a:gd name="T48" fmla="*/ 876 w 1840"/>
                <a:gd name="T49" fmla="*/ 1840 h 1840"/>
                <a:gd name="T50" fmla="*/ 1032 w 1840"/>
                <a:gd name="T51" fmla="*/ 1682 h 1840"/>
                <a:gd name="T52" fmla="*/ 1227 w 1840"/>
                <a:gd name="T53" fmla="*/ 1791 h 1840"/>
                <a:gd name="T54" fmla="*/ 1319 w 1840"/>
                <a:gd name="T55" fmla="*/ 1579 h 1840"/>
                <a:gd name="T56" fmla="*/ 1540 w 1840"/>
                <a:gd name="T57" fmla="*/ 1602 h 1840"/>
                <a:gd name="T58" fmla="*/ 1538 w 1840"/>
                <a:gd name="T59" fmla="*/ 1380 h 1840"/>
                <a:gd name="T60" fmla="*/ 1751 w 1840"/>
                <a:gd name="T61" fmla="*/ 1318 h 1840"/>
                <a:gd name="T62" fmla="*/ 1668 w 1840"/>
                <a:gd name="T63" fmla="*/ 1104 h 1840"/>
                <a:gd name="T64" fmla="*/ 1081 w 1840"/>
                <a:gd name="T65" fmla="*/ 1490 h 1840"/>
                <a:gd name="T66" fmla="*/ 759 w 1840"/>
                <a:gd name="T67" fmla="*/ 351 h 1840"/>
                <a:gd name="T68" fmla="*/ 1081 w 1840"/>
                <a:gd name="T69" fmla="*/ 1490 h 1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0" h="1840">
                  <a:moveTo>
                    <a:pt x="1827" y="1080"/>
                  </a:moveTo>
                  <a:cubicBezTo>
                    <a:pt x="1840" y="964"/>
                    <a:pt x="1840" y="964"/>
                    <a:pt x="1840" y="964"/>
                  </a:cubicBezTo>
                  <a:cubicBezTo>
                    <a:pt x="1690" y="906"/>
                    <a:pt x="1690" y="906"/>
                    <a:pt x="1690" y="906"/>
                  </a:cubicBezTo>
                  <a:cubicBezTo>
                    <a:pt x="1689" y="874"/>
                    <a:pt x="1687" y="841"/>
                    <a:pt x="1682" y="808"/>
                  </a:cubicBezTo>
                  <a:cubicBezTo>
                    <a:pt x="1823" y="726"/>
                    <a:pt x="1823" y="726"/>
                    <a:pt x="1823" y="726"/>
                  </a:cubicBezTo>
                  <a:cubicBezTo>
                    <a:pt x="1791" y="614"/>
                    <a:pt x="1791" y="614"/>
                    <a:pt x="1791" y="614"/>
                  </a:cubicBezTo>
                  <a:cubicBezTo>
                    <a:pt x="1628" y="618"/>
                    <a:pt x="1628" y="618"/>
                    <a:pt x="1628" y="618"/>
                  </a:cubicBezTo>
                  <a:cubicBezTo>
                    <a:pt x="1614" y="584"/>
                    <a:pt x="1597" y="552"/>
                    <a:pt x="1578" y="521"/>
                  </a:cubicBezTo>
                  <a:cubicBezTo>
                    <a:pt x="1675" y="392"/>
                    <a:pt x="1675" y="392"/>
                    <a:pt x="1675" y="392"/>
                  </a:cubicBezTo>
                  <a:cubicBezTo>
                    <a:pt x="1602" y="301"/>
                    <a:pt x="1602" y="301"/>
                    <a:pt x="1602" y="301"/>
                  </a:cubicBezTo>
                  <a:cubicBezTo>
                    <a:pt x="1455" y="366"/>
                    <a:pt x="1455" y="366"/>
                    <a:pt x="1455" y="366"/>
                  </a:cubicBezTo>
                  <a:cubicBezTo>
                    <a:pt x="1431" y="344"/>
                    <a:pt x="1406" y="322"/>
                    <a:pt x="1379" y="303"/>
                  </a:cubicBezTo>
                  <a:cubicBezTo>
                    <a:pt x="1420" y="147"/>
                    <a:pt x="1420" y="147"/>
                    <a:pt x="1420" y="147"/>
                  </a:cubicBezTo>
                  <a:cubicBezTo>
                    <a:pt x="1318" y="90"/>
                    <a:pt x="1318" y="90"/>
                    <a:pt x="1318" y="90"/>
                  </a:cubicBezTo>
                  <a:cubicBezTo>
                    <a:pt x="1206" y="206"/>
                    <a:pt x="1206" y="206"/>
                    <a:pt x="1206" y="206"/>
                  </a:cubicBezTo>
                  <a:cubicBezTo>
                    <a:pt x="1173" y="193"/>
                    <a:pt x="1139" y="181"/>
                    <a:pt x="1103" y="173"/>
                  </a:cubicBezTo>
                  <a:cubicBezTo>
                    <a:pt x="1080" y="13"/>
                    <a:pt x="1080" y="13"/>
                    <a:pt x="1080" y="13"/>
                  </a:cubicBezTo>
                  <a:cubicBezTo>
                    <a:pt x="964" y="0"/>
                    <a:pt x="964" y="0"/>
                    <a:pt x="964" y="0"/>
                  </a:cubicBezTo>
                  <a:cubicBezTo>
                    <a:pt x="906" y="151"/>
                    <a:pt x="906" y="151"/>
                    <a:pt x="906" y="151"/>
                  </a:cubicBezTo>
                  <a:cubicBezTo>
                    <a:pt x="874" y="151"/>
                    <a:pt x="841" y="154"/>
                    <a:pt x="808" y="159"/>
                  </a:cubicBezTo>
                  <a:cubicBezTo>
                    <a:pt x="726" y="17"/>
                    <a:pt x="726" y="17"/>
                    <a:pt x="726" y="17"/>
                  </a:cubicBezTo>
                  <a:cubicBezTo>
                    <a:pt x="613" y="49"/>
                    <a:pt x="613" y="49"/>
                    <a:pt x="613" y="49"/>
                  </a:cubicBezTo>
                  <a:cubicBezTo>
                    <a:pt x="617" y="213"/>
                    <a:pt x="617" y="213"/>
                    <a:pt x="617" y="213"/>
                  </a:cubicBezTo>
                  <a:cubicBezTo>
                    <a:pt x="584" y="227"/>
                    <a:pt x="552" y="244"/>
                    <a:pt x="521" y="262"/>
                  </a:cubicBezTo>
                  <a:cubicBezTo>
                    <a:pt x="392" y="166"/>
                    <a:pt x="392" y="166"/>
                    <a:pt x="392" y="166"/>
                  </a:cubicBezTo>
                  <a:cubicBezTo>
                    <a:pt x="301" y="239"/>
                    <a:pt x="301" y="239"/>
                    <a:pt x="301" y="239"/>
                  </a:cubicBezTo>
                  <a:cubicBezTo>
                    <a:pt x="366" y="386"/>
                    <a:pt x="366" y="386"/>
                    <a:pt x="366" y="386"/>
                  </a:cubicBezTo>
                  <a:cubicBezTo>
                    <a:pt x="343" y="410"/>
                    <a:pt x="322" y="435"/>
                    <a:pt x="303" y="461"/>
                  </a:cubicBezTo>
                  <a:cubicBezTo>
                    <a:pt x="147" y="420"/>
                    <a:pt x="147" y="420"/>
                    <a:pt x="147" y="420"/>
                  </a:cubicBezTo>
                  <a:cubicBezTo>
                    <a:pt x="89" y="522"/>
                    <a:pt x="89" y="522"/>
                    <a:pt x="89" y="522"/>
                  </a:cubicBezTo>
                  <a:cubicBezTo>
                    <a:pt x="206" y="634"/>
                    <a:pt x="206" y="634"/>
                    <a:pt x="206" y="634"/>
                  </a:cubicBezTo>
                  <a:cubicBezTo>
                    <a:pt x="192" y="668"/>
                    <a:pt x="181" y="702"/>
                    <a:pt x="173" y="737"/>
                  </a:cubicBezTo>
                  <a:cubicBezTo>
                    <a:pt x="13" y="760"/>
                    <a:pt x="13" y="760"/>
                    <a:pt x="13" y="760"/>
                  </a:cubicBezTo>
                  <a:cubicBezTo>
                    <a:pt x="0" y="877"/>
                    <a:pt x="0" y="877"/>
                    <a:pt x="0" y="877"/>
                  </a:cubicBezTo>
                  <a:cubicBezTo>
                    <a:pt x="151" y="934"/>
                    <a:pt x="151" y="934"/>
                    <a:pt x="151" y="934"/>
                  </a:cubicBezTo>
                  <a:cubicBezTo>
                    <a:pt x="151" y="967"/>
                    <a:pt x="154" y="1000"/>
                    <a:pt x="159" y="1032"/>
                  </a:cubicBezTo>
                  <a:cubicBezTo>
                    <a:pt x="17" y="1115"/>
                    <a:pt x="17" y="1115"/>
                    <a:pt x="17" y="1115"/>
                  </a:cubicBezTo>
                  <a:cubicBezTo>
                    <a:pt x="49" y="1227"/>
                    <a:pt x="49" y="1227"/>
                    <a:pt x="49" y="1227"/>
                  </a:cubicBezTo>
                  <a:cubicBezTo>
                    <a:pt x="212" y="1223"/>
                    <a:pt x="212" y="1223"/>
                    <a:pt x="212" y="1223"/>
                  </a:cubicBezTo>
                  <a:cubicBezTo>
                    <a:pt x="227" y="1257"/>
                    <a:pt x="243" y="1289"/>
                    <a:pt x="262" y="1320"/>
                  </a:cubicBezTo>
                  <a:cubicBezTo>
                    <a:pt x="166" y="1449"/>
                    <a:pt x="166" y="1449"/>
                    <a:pt x="166" y="1449"/>
                  </a:cubicBezTo>
                  <a:cubicBezTo>
                    <a:pt x="239" y="1540"/>
                    <a:pt x="239" y="1540"/>
                    <a:pt x="239" y="1540"/>
                  </a:cubicBezTo>
                  <a:cubicBezTo>
                    <a:pt x="386" y="1474"/>
                    <a:pt x="386" y="1474"/>
                    <a:pt x="386" y="1474"/>
                  </a:cubicBezTo>
                  <a:cubicBezTo>
                    <a:pt x="410" y="1497"/>
                    <a:pt x="435" y="1518"/>
                    <a:pt x="461" y="1538"/>
                  </a:cubicBezTo>
                  <a:cubicBezTo>
                    <a:pt x="420" y="1694"/>
                    <a:pt x="420" y="1694"/>
                    <a:pt x="420" y="1694"/>
                  </a:cubicBezTo>
                  <a:cubicBezTo>
                    <a:pt x="522" y="1751"/>
                    <a:pt x="522" y="1751"/>
                    <a:pt x="522" y="1751"/>
                  </a:cubicBezTo>
                  <a:cubicBezTo>
                    <a:pt x="634" y="1635"/>
                    <a:pt x="634" y="1635"/>
                    <a:pt x="634" y="1635"/>
                  </a:cubicBezTo>
                  <a:cubicBezTo>
                    <a:pt x="667" y="1648"/>
                    <a:pt x="702" y="1659"/>
                    <a:pt x="737" y="1668"/>
                  </a:cubicBezTo>
                  <a:cubicBezTo>
                    <a:pt x="760" y="1827"/>
                    <a:pt x="760" y="1827"/>
                    <a:pt x="760" y="1827"/>
                  </a:cubicBezTo>
                  <a:cubicBezTo>
                    <a:pt x="876" y="1840"/>
                    <a:pt x="876" y="1840"/>
                    <a:pt x="876" y="1840"/>
                  </a:cubicBezTo>
                  <a:cubicBezTo>
                    <a:pt x="934" y="1690"/>
                    <a:pt x="934" y="1690"/>
                    <a:pt x="934" y="1690"/>
                  </a:cubicBezTo>
                  <a:cubicBezTo>
                    <a:pt x="967" y="1689"/>
                    <a:pt x="1000" y="1687"/>
                    <a:pt x="1032" y="1682"/>
                  </a:cubicBezTo>
                  <a:cubicBezTo>
                    <a:pt x="1114" y="1823"/>
                    <a:pt x="1114" y="1823"/>
                    <a:pt x="1114" y="1823"/>
                  </a:cubicBezTo>
                  <a:cubicBezTo>
                    <a:pt x="1227" y="1791"/>
                    <a:pt x="1227" y="1791"/>
                    <a:pt x="1227" y="1791"/>
                  </a:cubicBezTo>
                  <a:cubicBezTo>
                    <a:pt x="1223" y="1628"/>
                    <a:pt x="1223" y="1628"/>
                    <a:pt x="1223" y="1628"/>
                  </a:cubicBezTo>
                  <a:cubicBezTo>
                    <a:pt x="1256" y="1614"/>
                    <a:pt x="1289" y="1597"/>
                    <a:pt x="1319" y="1579"/>
                  </a:cubicBezTo>
                  <a:cubicBezTo>
                    <a:pt x="1448" y="1675"/>
                    <a:pt x="1448" y="1675"/>
                    <a:pt x="1448" y="1675"/>
                  </a:cubicBezTo>
                  <a:cubicBezTo>
                    <a:pt x="1540" y="1602"/>
                    <a:pt x="1540" y="1602"/>
                    <a:pt x="1540" y="1602"/>
                  </a:cubicBezTo>
                  <a:cubicBezTo>
                    <a:pt x="1474" y="1455"/>
                    <a:pt x="1474" y="1455"/>
                    <a:pt x="1474" y="1455"/>
                  </a:cubicBezTo>
                  <a:cubicBezTo>
                    <a:pt x="1497" y="1431"/>
                    <a:pt x="1518" y="1406"/>
                    <a:pt x="1538" y="1380"/>
                  </a:cubicBezTo>
                  <a:cubicBezTo>
                    <a:pt x="1694" y="1420"/>
                    <a:pt x="1694" y="1420"/>
                    <a:pt x="1694" y="1420"/>
                  </a:cubicBezTo>
                  <a:cubicBezTo>
                    <a:pt x="1751" y="1318"/>
                    <a:pt x="1751" y="1318"/>
                    <a:pt x="1751" y="1318"/>
                  </a:cubicBezTo>
                  <a:cubicBezTo>
                    <a:pt x="1635" y="1207"/>
                    <a:pt x="1635" y="1207"/>
                    <a:pt x="1635" y="1207"/>
                  </a:cubicBezTo>
                  <a:cubicBezTo>
                    <a:pt x="1648" y="1173"/>
                    <a:pt x="1659" y="1139"/>
                    <a:pt x="1668" y="1104"/>
                  </a:cubicBezTo>
                  <a:lnTo>
                    <a:pt x="1827" y="1080"/>
                  </a:lnTo>
                  <a:close/>
                  <a:moveTo>
                    <a:pt x="1081" y="1490"/>
                  </a:moveTo>
                  <a:cubicBezTo>
                    <a:pt x="766" y="1579"/>
                    <a:pt x="439" y="1396"/>
                    <a:pt x="350" y="1081"/>
                  </a:cubicBezTo>
                  <a:cubicBezTo>
                    <a:pt x="262" y="767"/>
                    <a:pt x="445" y="439"/>
                    <a:pt x="759" y="351"/>
                  </a:cubicBezTo>
                  <a:cubicBezTo>
                    <a:pt x="1074" y="262"/>
                    <a:pt x="1401" y="445"/>
                    <a:pt x="1490" y="760"/>
                  </a:cubicBezTo>
                  <a:cubicBezTo>
                    <a:pt x="1579" y="1074"/>
                    <a:pt x="1396" y="1401"/>
                    <a:pt x="1081" y="149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247"/>
            <p:cNvSpPr>
              <a:spLocks noEditPoints="1"/>
            </p:cNvSpPr>
            <p:nvPr/>
          </p:nvSpPr>
          <p:spPr bwMode="auto">
            <a:xfrm>
              <a:off x="3483242" y="5394476"/>
              <a:ext cx="355606" cy="354710"/>
            </a:xfrm>
            <a:custGeom>
              <a:avLst/>
              <a:gdLst>
                <a:gd name="T0" fmla="*/ 250 w 500"/>
                <a:gd name="T1" fmla="*/ 499 h 499"/>
                <a:gd name="T2" fmla="*/ 0 w 500"/>
                <a:gd name="T3" fmla="*/ 249 h 499"/>
                <a:gd name="T4" fmla="*/ 250 w 500"/>
                <a:gd name="T5" fmla="*/ 0 h 499"/>
                <a:gd name="T6" fmla="*/ 500 w 500"/>
                <a:gd name="T7" fmla="*/ 249 h 499"/>
                <a:gd name="T8" fmla="*/ 250 w 500"/>
                <a:gd name="T9" fmla="*/ 499 h 499"/>
                <a:gd name="T10" fmla="*/ 250 w 500"/>
                <a:gd name="T11" fmla="*/ 140 h 499"/>
                <a:gd name="T12" fmla="*/ 140 w 500"/>
                <a:gd name="T13" fmla="*/ 249 h 499"/>
                <a:gd name="T14" fmla="*/ 250 w 500"/>
                <a:gd name="T15" fmla="*/ 359 h 499"/>
                <a:gd name="T16" fmla="*/ 360 w 500"/>
                <a:gd name="T17" fmla="*/ 249 h 499"/>
                <a:gd name="T18" fmla="*/ 250 w 500"/>
                <a:gd name="T19" fmla="*/ 14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0" h="499">
                  <a:moveTo>
                    <a:pt x="250" y="499"/>
                  </a:moveTo>
                  <a:cubicBezTo>
                    <a:pt x="112" y="499"/>
                    <a:pt x="0" y="387"/>
                    <a:pt x="0" y="249"/>
                  </a:cubicBezTo>
                  <a:cubicBezTo>
                    <a:pt x="0" y="112"/>
                    <a:pt x="112" y="0"/>
                    <a:pt x="250" y="0"/>
                  </a:cubicBezTo>
                  <a:cubicBezTo>
                    <a:pt x="388" y="0"/>
                    <a:pt x="500" y="112"/>
                    <a:pt x="500" y="249"/>
                  </a:cubicBezTo>
                  <a:cubicBezTo>
                    <a:pt x="500" y="387"/>
                    <a:pt x="388" y="499"/>
                    <a:pt x="250" y="499"/>
                  </a:cubicBezTo>
                  <a:close/>
                  <a:moveTo>
                    <a:pt x="250" y="140"/>
                  </a:moveTo>
                  <a:cubicBezTo>
                    <a:pt x="190" y="140"/>
                    <a:pt x="140" y="189"/>
                    <a:pt x="140" y="249"/>
                  </a:cubicBezTo>
                  <a:cubicBezTo>
                    <a:pt x="140" y="310"/>
                    <a:pt x="190" y="359"/>
                    <a:pt x="250" y="359"/>
                  </a:cubicBezTo>
                  <a:cubicBezTo>
                    <a:pt x="311" y="359"/>
                    <a:pt x="360" y="310"/>
                    <a:pt x="360" y="249"/>
                  </a:cubicBezTo>
                  <a:cubicBezTo>
                    <a:pt x="360" y="189"/>
                    <a:pt x="311" y="140"/>
                    <a:pt x="250" y="14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199599" y="3268877"/>
            <a:ext cx="1504831" cy="1504831"/>
            <a:chOff x="4962511" y="3822583"/>
            <a:chExt cx="1504831" cy="1504831"/>
          </a:xfrm>
          <a:solidFill>
            <a:schemeClr val="accent2"/>
          </a:solidFill>
        </p:grpSpPr>
        <p:sp>
          <p:nvSpPr>
            <p:cNvPr id="13" name="Freeform 239"/>
            <p:cNvSpPr>
              <a:spLocks noEditPoints="1"/>
            </p:cNvSpPr>
            <p:nvPr/>
          </p:nvSpPr>
          <p:spPr bwMode="auto">
            <a:xfrm>
              <a:off x="4962511" y="3822583"/>
              <a:ext cx="1504831" cy="1504831"/>
            </a:xfrm>
            <a:custGeom>
              <a:avLst/>
              <a:gdLst>
                <a:gd name="T0" fmla="*/ 2116 w 2116"/>
                <a:gd name="T1" fmla="*/ 1052 h 2116"/>
                <a:gd name="T2" fmla="*/ 1925 w 2116"/>
                <a:gd name="T3" fmla="*/ 883 h 2116"/>
                <a:gd name="T4" fmla="*/ 2038 w 2116"/>
                <a:gd name="T5" fmla="*/ 652 h 2116"/>
                <a:gd name="T6" fmla="*/ 1795 w 2116"/>
                <a:gd name="T7" fmla="*/ 570 h 2116"/>
                <a:gd name="T8" fmla="*/ 1802 w 2116"/>
                <a:gd name="T9" fmla="*/ 305 h 2116"/>
                <a:gd name="T10" fmla="*/ 1548 w 2116"/>
                <a:gd name="T11" fmla="*/ 321 h 2116"/>
                <a:gd name="T12" fmla="*/ 1464 w 2116"/>
                <a:gd name="T13" fmla="*/ 80 h 2116"/>
                <a:gd name="T14" fmla="*/ 1234 w 2116"/>
                <a:gd name="T15" fmla="*/ 191 h 2116"/>
                <a:gd name="T16" fmla="*/ 1052 w 2116"/>
                <a:gd name="T17" fmla="*/ 0 h 2116"/>
                <a:gd name="T18" fmla="*/ 884 w 2116"/>
                <a:gd name="T19" fmla="*/ 191 h 2116"/>
                <a:gd name="T20" fmla="*/ 653 w 2116"/>
                <a:gd name="T21" fmla="*/ 78 h 2116"/>
                <a:gd name="T22" fmla="*/ 570 w 2116"/>
                <a:gd name="T23" fmla="*/ 321 h 2116"/>
                <a:gd name="T24" fmla="*/ 305 w 2116"/>
                <a:gd name="T25" fmla="*/ 314 h 2116"/>
                <a:gd name="T26" fmla="*/ 322 w 2116"/>
                <a:gd name="T27" fmla="*/ 568 h 2116"/>
                <a:gd name="T28" fmla="*/ 81 w 2116"/>
                <a:gd name="T29" fmla="*/ 652 h 2116"/>
                <a:gd name="T30" fmla="*/ 192 w 2116"/>
                <a:gd name="T31" fmla="*/ 882 h 2116"/>
                <a:gd name="T32" fmla="*/ 0 w 2116"/>
                <a:gd name="T33" fmla="*/ 1064 h 2116"/>
                <a:gd name="T34" fmla="*/ 191 w 2116"/>
                <a:gd name="T35" fmla="*/ 1233 h 2116"/>
                <a:gd name="T36" fmla="*/ 78 w 2116"/>
                <a:gd name="T37" fmla="*/ 1463 h 2116"/>
                <a:gd name="T38" fmla="*/ 321 w 2116"/>
                <a:gd name="T39" fmla="*/ 1546 h 2116"/>
                <a:gd name="T40" fmla="*/ 314 w 2116"/>
                <a:gd name="T41" fmla="*/ 1811 h 2116"/>
                <a:gd name="T42" fmla="*/ 569 w 2116"/>
                <a:gd name="T43" fmla="*/ 1794 h 2116"/>
                <a:gd name="T44" fmla="*/ 653 w 2116"/>
                <a:gd name="T45" fmla="*/ 2035 h 2116"/>
                <a:gd name="T46" fmla="*/ 882 w 2116"/>
                <a:gd name="T47" fmla="*/ 1925 h 2116"/>
                <a:gd name="T48" fmla="*/ 1064 w 2116"/>
                <a:gd name="T49" fmla="*/ 2116 h 2116"/>
                <a:gd name="T50" fmla="*/ 1233 w 2116"/>
                <a:gd name="T51" fmla="*/ 1925 h 2116"/>
                <a:gd name="T52" fmla="*/ 1464 w 2116"/>
                <a:gd name="T53" fmla="*/ 2038 h 2116"/>
                <a:gd name="T54" fmla="*/ 1546 w 2116"/>
                <a:gd name="T55" fmla="*/ 1795 h 2116"/>
                <a:gd name="T56" fmla="*/ 1811 w 2116"/>
                <a:gd name="T57" fmla="*/ 1802 h 2116"/>
                <a:gd name="T58" fmla="*/ 1795 w 2116"/>
                <a:gd name="T59" fmla="*/ 1547 h 2116"/>
                <a:gd name="T60" fmla="*/ 2036 w 2116"/>
                <a:gd name="T61" fmla="*/ 1463 h 2116"/>
                <a:gd name="T62" fmla="*/ 1925 w 2116"/>
                <a:gd name="T63" fmla="*/ 1234 h 2116"/>
                <a:gd name="T64" fmla="*/ 1358 w 2116"/>
                <a:gd name="T65" fmla="*/ 1669 h 2116"/>
                <a:gd name="T66" fmla="*/ 759 w 2116"/>
                <a:gd name="T67" fmla="*/ 447 h 2116"/>
                <a:gd name="T68" fmla="*/ 1358 w 2116"/>
                <a:gd name="T69" fmla="*/ 1669 h 2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16" h="2116">
                  <a:moveTo>
                    <a:pt x="1941" y="1111"/>
                  </a:moveTo>
                  <a:cubicBezTo>
                    <a:pt x="2116" y="1052"/>
                    <a:pt x="2116" y="1052"/>
                    <a:pt x="2116" y="1052"/>
                  </a:cubicBezTo>
                  <a:cubicBezTo>
                    <a:pt x="2107" y="917"/>
                    <a:pt x="2107" y="917"/>
                    <a:pt x="2107" y="917"/>
                  </a:cubicBezTo>
                  <a:cubicBezTo>
                    <a:pt x="1925" y="883"/>
                    <a:pt x="1925" y="883"/>
                    <a:pt x="1925" y="883"/>
                  </a:cubicBezTo>
                  <a:cubicBezTo>
                    <a:pt x="1918" y="847"/>
                    <a:pt x="1908" y="810"/>
                    <a:pt x="1896" y="774"/>
                  </a:cubicBezTo>
                  <a:cubicBezTo>
                    <a:pt x="2038" y="652"/>
                    <a:pt x="2038" y="652"/>
                    <a:pt x="2038" y="652"/>
                  </a:cubicBezTo>
                  <a:cubicBezTo>
                    <a:pt x="1979" y="532"/>
                    <a:pt x="1979" y="532"/>
                    <a:pt x="1979" y="532"/>
                  </a:cubicBezTo>
                  <a:cubicBezTo>
                    <a:pt x="1795" y="570"/>
                    <a:pt x="1795" y="570"/>
                    <a:pt x="1795" y="570"/>
                  </a:cubicBezTo>
                  <a:cubicBezTo>
                    <a:pt x="1772" y="535"/>
                    <a:pt x="1747" y="502"/>
                    <a:pt x="1720" y="471"/>
                  </a:cubicBezTo>
                  <a:cubicBezTo>
                    <a:pt x="1802" y="305"/>
                    <a:pt x="1802" y="305"/>
                    <a:pt x="1802" y="305"/>
                  </a:cubicBezTo>
                  <a:cubicBezTo>
                    <a:pt x="1700" y="217"/>
                    <a:pt x="1700" y="217"/>
                    <a:pt x="1700" y="217"/>
                  </a:cubicBezTo>
                  <a:cubicBezTo>
                    <a:pt x="1548" y="321"/>
                    <a:pt x="1548" y="321"/>
                    <a:pt x="1548" y="321"/>
                  </a:cubicBezTo>
                  <a:cubicBezTo>
                    <a:pt x="1516" y="301"/>
                    <a:pt x="1483" y="282"/>
                    <a:pt x="1450" y="265"/>
                  </a:cubicBezTo>
                  <a:cubicBezTo>
                    <a:pt x="1464" y="80"/>
                    <a:pt x="1464" y="80"/>
                    <a:pt x="1464" y="80"/>
                  </a:cubicBezTo>
                  <a:cubicBezTo>
                    <a:pt x="1336" y="37"/>
                    <a:pt x="1336" y="37"/>
                    <a:pt x="1336" y="37"/>
                  </a:cubicBezTo>
                  <a:cubicBezTo>
                    <a:pt x="1234" y="191"/>
                    <a:pt x="1234" y="191"/>
                    <a:pt x="1234" y="191"/>
                  </a:cubicBezTo>
                  <a:cubicBezTo>
                    <a:pt x="1194" y="183"/>
                    <a:pt x="1152" y="178"/>
                    <a:pt x="1111" y="175"/>
                  </a:cubicBezTo>
                  <a:cubicBezTo>
                    <a:pt x="1052" y="0"/>
                    <a:pt x="1052" y="0"/>
                    <a:pt x="1052" y="0"/>
                  </a:cubicBezTo>
                  <a:cubicBezTo>
                    <a:pt x="918" y="9"/>
                    <a:pt x="918" y="9"/>
                    <a:pt x="918" y="9"/>
                  </a:cubicBezTo>
                  <a:cubicBezTo>
                    <a:pt x="884" y="191"/>
                    <a:pt x="884" y="191"/>
                    <a:pt x="884" y="191"/>
                  </a:cubicBezTo>
                  <a:cubicBezTo>
                    <a:pt x="847" y="198"/>
                    <a:pt x="810" y="208"/>
                    <a:pt x="774" y="220"/>
                  </a:cubicBezTo>
                  <a:cubicBezTo>
                    <a:pt x="653" y="78"/>
                    <a:pt x="653" y="78"/>
                    <a:pt x="653" y="78"/>
                  </a:cubicBezTo>
                  <a:cubicBezTo>
                    <a:pt x="532" y="137"/>
                    <a:pt x="532" y="137"/>
                    <a:pt x="532" y="137"/>
                  </a:cubicBezTo>
                  <a:cubicBezTo>
                    <a:pt x="570" y="321"/>
                    <a:pt x="570" y="321"/>
                    <a:pt x="570" y="321"/>
                  </a:cubicBezTo>
                  <a:cubicBezTo>
                    <a:pt x="535" y="344"/>
                    <a:pt x="502" y="369"/>
                    <a:pt x="471" y="396"/>
                  </a:cubicBezTo>
                  <a:cubicBezTo>
                    <a:pt x="305" y="314"/>
                    <a:pt x="305" y="314"/>
                    <a:pt x="305" y="314"/>
                  </a:cubicBezTo>
                  <a:cubicBezTo>
                    <a:pt x="217" y="416"/>
                    <a:pt x="217" y="416"/>
                    <a:pt x="217" y="416"/>
                  </a:cubicBezTo>
                  <a:cubicBezTo>
                    <a:pt x="322" y="568"/>
                    <a:pt x="322" y="568"/>
                    <a:pt x="322" y="568"/>
                  </a:cubicBezTo>
                  <a:cubicBezTo>
                    <a:pt x="301" y="600"/>
                    <a:pt x="282" y="633"/>
                    <a:pt x="265" y="666"/>
                  </a:cubicBezTo>
                  <a:cubicBezTo>
                    <a:pt x="81" y="652"/>
                    <a:pt x="81" y="652"/>
                    <a:pt x="81" y="652"/>
                  </a:cubicBezTo>
                  <a:cubicBezTo>
                    <a:pt x="37" y="780"/>
                    <a:pt x="37" y="780"/>
                    <a:pt x="37" y="780"/>
                  </a:cubicBezTo>
                  <a:cubicBezTo>
                    <a:pt x="192" y="882"/>
                    <a:pt x="192" y="882"/>
                    <a:pt x="192" y="882"/>
                  </a:cubicBezTo>
                  <a:cubicBezTo>
                    <a:pt x="183" y="923"/>
                    <a:pt x="178" y="964"/>
                    <a:pt x="175" y="1005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9" y="1198"/>
                    <a:pt x="9" y="1198"/>
                    <a:pt x="9" y="1198"/>
                  </a:cubicBezTo>
                  <a:cubicBezTo>
                    <a:pt x="191" y="1233"/>
                    <a:pt x="191" y="1233"/>
                    <a:pt x="191" y="1233"/>
                  </a:cubicBezTo>
                  <a:cubicBezTo>
                    <a:pt x="199" y="1269"/>
                    <a:pt x="208" y="1306"/>
                    <a:pt x="221" y="1342"/>
                  </a:cubicBezTo>
                  <a:cubicBezTo>
                    <a:pt x="78" y="1463"/>
                    <a:pt x="78" y="1463"/>
                    <a:pt x="78" y="1463"/>
                  </a:cubicBezTo>
                  <a:cubicBezTo>
                    <a:pt x="138" y="1584"/>
                    <a:pt x="138" y="1584"/>
                    <a:pt x="138" y="1584"/>
                  </a:cubicBezTo>
                  <a:cubicBezTo>
                    <a:pt x="321" y="1546"/>
                    <a:pt x="321" y="1546"/>
                    <a:pt x="321" y="1546"/>
                  </a:cubicBezTo>
                  <a:cubicBezTo>
                    <a:pt x="344" y="1581"/>
                    <a:pt x="369" y="1614"/>
                    <a:pt x="397" y="1645"/>
                  </a:cubicBezTo>
                  <a:cubicBezTo>
                    <a:pt x="314" y="1811"/>
                    <a:pt x="314" y="1811"/>
                    <a:pt x="314" y="1811"/>
                  </a:cubicBezTo>
                  <a:cubicBezTo>
                    <a:pt x="416" y="1899"/>
                    <a:pt x="416" y="1899"/>
                    <a:pt x="416" y="1899"/>
                  </a:cubicBezTo>
                  <a:cubicBezTo>
                    <a:pt x="569" y="1794"/>
                    <a:pt x="569" y="1794"/>
                    <a:pt x="569" y="1794"/>
                  </a:cubicBezTo>
                  <a:cubicBezTo>
                    <a:pt x="600" y="1815"/>
                    <a:pt x="633" y="1834"/>
                    <a:pt x="667" y="1851"/>
                  </a:cubicBezTo>
                  <a:cubicBezTo>
                    <a:pt x="653" y="2035"/>
                    <a:pt x="653" y="2035"/>
                    <a:pt x="653" y="2035"/>
                  </a:cubicBezTo>
                  <a:cubicBezTo>
                    <a:pt x="780" y="2079"/>
                    <a:pt x="780" y="2079"/>
                    <a:pt x="780" y="2079"/>
                  </a:cubicBezTo>
                  <a:cubicBezTo>
                    <a:pt x="882" y="1925"/>
                    <a:pt x="882" y="1925"/>
                    <a:pt x="882" y="1925"/>
                  </a:cubicBezTo>
                  <a:cubicBezTo>
                    <a:pt x="923" y="1933"/>
                    <a:pt x="964" y="1938"/>
                    <a:pt x="1005" y="1941"/>
                  </a:cubicBezTo>
                  <a:cubicBezTo>
                    <a:pt x="1064" y="2116"/>
                    <a:pt x="1064" y="2116"/>
                    <a:pt x="1064" y="2116"/>
                  </a:cubicBezTo>
                  <a:cubicBezTo>
                    <a:pt x="1199" y="2107"/>
                    <a:pt x="1199" y="2107"/>
                    <a:pt x="1199" y="2107"/>
                  </a:cubicBezTo>
                  <a:cubicBezTo>
                    <a:pt x="1233" y="1925"/>
                    <a:pt x="1233" y="1925"/>
                    <a:pt x="1233" y="1925"/>
                  </a:cubicBezTo>
                  <a:cubicBezTo>
                    <a:pt x="1269" y="1918"/>
                    <a:pt x="1306" y="1908"/>
                    <a:pt x="1342" y="1896"/>
                  </a:cubicBezTo>
                  <a:cubicBezTo>
                    <a:pt x="1464" y="2038"/>
                    <a:pt x="1464" y="2038"/>
                    <a:pt x="1464" y="2038"/>
                  </a:cubicBezTo>
                  <a:cubicBezTo>
                    <a:pt x="1584" y="1979"/>
                    <a:pt x="1584" y="1979"/>
                    <a:pt x="1584" y="1979"/>
                  </a:cubicBezTo>
                  <a:cubicBezTo>
                    <a:pt x="1546" y="1795"/>
                    <a:pt x="1546" y="1795"/>
                    <a:pt x="1546" y="1795"/>
                  </a:cubicBezTo>
                  <a:cubicBezTo>
                    <a:pt x="1581" y="1772"/>
                    <a:pt x="1614" y="1747"/>
                    <a:pt x="1645" y="1719"/>
                  </a:cubicBezTo>
                  <a:cubicBezTo>
                    <a:pt x="1811" y="1802"/>
                    <a:pt x="1811" y="1802"/>
                    <a:pt x="1811" y="1802"/>
                  </a:cubicBezTo>
                  <a:cubicBezTo>
                    <a:pt x="1899" y="1700"/>
                    <a:pt x="1899" y="1700"/>
                    <a:pt x="1899" y="1700"/>
                  </a:cubicBezTo>
                  <a:cubicBezTo>
                    <a:pt x="1795" y="1547"/>
                    <a:pt x="1795" y="1547"/>
                    <a:pt x="1795" y="1547"/>
                  </a:cubicBezTo>
                  <a:cubicBezTo>
                    <a:pt x="1816" y="1516"/>
                    <a:pt x="1834" y="1483"/>
                    <a:pt x="1851" y="1450"/>
                  </a:cubicBezTo>
                  <a:cubicBezTo>
                    <a:pt x="2036" y="1463"/>
                    <a:pt x="2036" y="1463"/>
                    <a:pt x="2036" y="1463"/>
                  </a:cubicBezTo>
                  <a:cubicBezTo>
                    <a:pt x="2079" y="1336"/>
                    <a:pt x="2079" y="1336"/>
                    <a:pt x="2079" y="1336"/>
                  </a:cubicBezTo>
                  <a:cubicBezTo>
                    <a:pt x="1925" y="1234"/>
                    <a:pt x="1925" y="1234"/>
                    <a:pt x="1925" y="1234"/>
                  </a:cubicBezTo>
                  <a:cubicBezTo>
                    <a:pt x="1933" y="1193"/>
                    <a:pt x="1938" y="1152"/>
                    <a:pt x="1941" y="1111"/>
                  </a:cubicBezTo>
                  <a:close/>
                  <a:moveTo>
                    <a:pt x="1358" y="1669"/>
                  </a:moveTo>
                  <a:cubicBezTo>
                    <a:pt x="1020" y="1834"/>
                    <a:pt x="613" y="1695"/>
                    <a:pt x="447" y="1357"/>
                  </a:cubicBezTo>
                  <a:cubicBezTo>
                    <a:pt x="282" y="1020"/>
                    <a:pt x="421" y="613"/>
                    <a:pt x="759" y="447"/>
                  </a:cubicBezTo>
                  <a:cubicBezTo>
                    <a:pt x="1096" y="282"/>
                    <a:pt x="1504" y="421"/>
                    <a:pt x="1669" y="759"/>
                  </a:cubicBezTo>
                  <a:cubicBezTo>
                    <a:pt x="1834" y="1096"/>
                    <a:pt x="1695" y="1503"/>
                    <a:pt x="1358" y="16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248"/>
            <p:cNvSpPr>
              <a:spLocks noEditPoints="1"/>
            </p:cNvSpPr>
            <p:nvPr/>
          </p:nvSpPr>
          <p:spPr bwMode="auto">
            <a:xfrm>
              <a:off x="5509389" y="4370323"/>
              <a:ext cx="407559" cy="409350"/>
            </a:xfrm>
            <a:custGeom>
              <a:avLst/>
              <a:gdLst>
                <a:gd name="T0" fmla="*/ 287 w 574"/>
                <a:gd name="T1" fmla="*/ 575 h 575"/>
                <a:gd name="T2" fmla="*/ 0 w 574"/>
                <a:gd name="T3" fmla="*/ 287 h 575"/>
                <a:gd name="T4" fmla="*/ 287 w 574"/>
                <a:gd name="T5" fmla="*/ 0 h 575"/>
                <a:gd name="T6" fmla="*/ 574 w 574"/>
                <a:gd name="T7" fmla="*/ 287 h 575"/>
                <a:gd name="T8" fmla="*/ 287 w 574"/>
                <a:gd name="T9" fmla="*/ 575 h 575"/>
                <a:gd name="T10" fmla="*/ 287 w 574"/>
                <a:gd name="T11" fmla="*/ 160 h 575"/>
                <a:gd name="T12" fmla="*/ 160 w 574"/>
                <a:gd name="T13" fmla="*/ 287 h 575"/>
                <a:gd name="T14" fmla="*/ 287 w 574"/>
                <a:gd name="T15" fmla="*/ 415 h 575"/>
                <a:gd name="T16" fmla="*/ 414 w 574"/>
                <a:gd name="T17" fmla="*/ 287 h 575"/>
                <a:gd name="T18" fmla="*/ 287 w 574"/>
                <a:gd name="T19" fmla="*/ 16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4" h="575">
                  <a:moveTo>
                    <a:pt x="287" y="575"/>
                  </a:moveTo>
                  <a:cubicBezTo>
                    <a:pt x="129" y="575"/>
                    <a:pt x="0" y="446"/>
                    <a:pt x="0" y="287"/>
                  </a:cubicBezTo>
                  <a:cubicBezTo>
                    <a:pt x="0" y="129"/>
                    <a:pt x="129" y="0"/>
                    <a:pt x="287" y="0"/>
                  </a:cubicBezTo>
                  <a:cubicBezTo>
                    <a:pt x="446" y="0"/>
                    <a:pt x="574" y="129"/>
                    <a:pt x="574" y="287"/>
                  </a:cubicBezTo>
                  <a:cubicBezTo>
                    <a:pt x="574" y="446"/>
                    <a:pt x="446" y="575"/>
                    <a:pt x="287" y="575"/>
                  </a:cubicBezTo>
                  <a:close/>
                  <a:moveTo>
                    <a:pt x="287" y="160"/>
                  </a:moveTo>
                  <a:cubicBezTo>
                    <a:pt x="217" y="160"/>
                    <a:pt x="160" y="217"/>
                    <a:pt x="160" y="287"/>
                  </a:cubicBezTo>
                  <a:cubicBezTo>
                    <a:pt x="160" y="358"/>
                    <a:pt x="217" y="415"/>
                    <a:pt x="287" y="415"/>
                  </a:cubicBezTo>
                  <a:cubicBezTo>
                    <a:pt x="357" y="415"/>
                    <a:pt x="414" y="358"/>
                    <a:pt x="414" y="287"/>
                  </a:cubicBezTo>
                  <a:cubicBezTo>
                    <a:pt x="414" y="217"/>
                    <a:pt x="357" y="160"/>
                    <a:pt x="287" y="1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90961" y="2327280"/>
            <a:ext cx="949477" cy="949477"/>
            <a:chOff x="4781595" y="2217228"/>
            <a:chExt cx="949477" cy="949477"/>
          </a:xfrm>
          <a:solidFill>
            <a:schemeClr val="accent3"/>
          </a:solidFill>
        </p:grpSpPr>
        <p:sp>
          <p:nvSpPr>
            <p:cNvPr id="15" name="Freeform 241"/>
            <p:cNvSpPr>
              <a:spLocks noEditPoints="1"/>
            </p:cNvSpPr>
            <p:nvPr/>
          </p:nvSpPr>
          <p:spPr bwMode="auto">
            <a:xfrm>
              <a:off x="4781595" y="2217228"/>
              <a:ext cx="949477" cy="949477"/>
            </a:xfrm>
            <a:custGeom>
              <a:avLst/>
              <a:gdLst>
                <a:gd name="T0" fmla="*/ 1335 w 1335"/>
                <a:gd name="T1" fmla="*/ 699 h 1335"/>
                <a:gd name="T2" fmla="*/ 1220 w 1335"/>
                <a:gd name="T3" fmla="*/ 586 h 1335"/>
                <a:gd name="T4" fmla="*/ 1300 w 1335"/>
                <a:gd name="T5" fmla="*/ 445 h 1335"/>
                <a:gd name="T6" fmla="*/ 1145 w 1335"/>
                <a:gd name="T7" fmla="*/ 378 h 1335"/>
                <a:gd name="T8" fmla="*/ 1162 w 1335"/>
                <a:gd name="T9" fmla="*/ 218 h 1335"/>
                <a:gd name="T10" fmla="*/ 1001 w 1335"/>
                <a:gd name="T11" fmla="*/ 219 h 1335"/>
                <a:gd name="T12" fmla="*/ 956 w 1335"/>
                <a:gd name="T13" fmla="*/ 65 h 1335"/>
                <a:gd name="T14" fmla="*/ 801 w 1335"/>
                <a:gd name="T15" fmla="*/ 125 h 1335"/>
                <a:gd name="T16" fmla="*/ 699 w 1335"/>
                <a:gd name="T17" fmla="*/ 0 h 1335"/>
                <a:gd name="T18" fmla="*/ 586 w 1335"/>
                <a:gd name="T19" fmla="*/ 115 h 1335"/>
                <a:gd name="T20" fmla="*/ 445 w 1335"/>
                <a:gd name="T21" fmla="*/ 35 h 1335"/>
                <a:gd name="T22" fmla="*/ 378 w 1335"/>
                <a:gd name="T23" fmla="*/ 190 h 1335"/>
                <a:gd name="T24" fmla="*/ 218 w 1335"/>
                <a:gd name="T25" fmla="*/ 173 h 1335"/>
                <a:gd name="T26" fmla="*/ 220 w 1335"/>
                <a:gd name="T27" fmla="*/ 334 h 1335"/>
                <a:gd name="T28" fmla="*/ 65 w 1335"/>
                <a:gd name="T29" fmla="*/ 379 h 1335"/>
                <a:gd name="T30" fmla="*/ 125 w 1335"/>
                <a:gd name="T31" fmla="*/ 535 h 1335"/>
                <a:gd name="T32" fmla="*/ 0 w 1335"/>
                <a:gd name="T33" fmla="*/ 636 h 1335"/>
                <a:gd name="T34" fmla="*/ 115 w 1335"/>
                <a:gd name="T35" fmla="*/ 749 h 1335"/>
                <a:gd name="T36" fmla="*/ 35 w 1335"/>
                <a:gd name="T37" fmla="*/ 890 h 1335"/>
                <a:gd name="T38" fmla="*/ 190 w 1335"/>
                <a:gd name="T39" fmla="*/ 957 h 1335"/>
                <a:gd name="T40" fmla="*/ 173 w 1335"/>
                <a:gd name="T41" fmla="*/ 1117 h 1335"/>
                <a:gd name="T42" fmla="*/ 334 w 1335"/>
                <a:gd name="T43" fmla="*/ 1116 h 1335"/>
                <a:gd name="T44" fmla="*/ 379 w 1335"/>
                <a:gd name="T45" fmla="*/ 1270 h 1335"/>
                <a:gd name="T46" fmla="*/ 535 w 1335"/>
                <a:gd name="T47" fmla="*/ 1210 h 1335"/>
                <a:gd name="T48" fmla="*/ 636 w 1335"/>
                <a:gd name="T49" fmla="*/ 1335 h 1335"/>
                <a:gd name="T50" fmla="*/ 749 w 1335"/>
                <a:gd name="T51" fmla="*/ 1220 h 1335"/>
                <a:gd name="T52" fmla="*/ 890 w 1335"/>
                <a:gd name="T53" fmla="*/ 1299 h 1335"/>
                <a:gd name="T54" fmla="*/ 957 w 1335"/>
                <a:gd name="T55" fmla="*/ 1145 h 1335"/>
                <a:gd name="T56" fmla="*/ 1117 w 1335"/>
                <a:gd name="T57" fmla="*/ 1162 h 1335"/>
                <a:gd name="T58" fmla="*/ 1116 w 1335"/>
                <a:gd name="T59" fmla="*/ 1001 h 1335"/>
                <a:gd name="T60" fmla="*/ 1271 w 1335"/>
                <a:gd name="T61" fmla="*/ 956 h 1335"/>
                <a:gd name="T62" fmla="*/ 1210 w 1335"/>
                <a:gd name="T63" fmla="*/ 801 h 1335"/>
                <a:gd name="T64" fmla="*/ 776 w 1335"/>
                <a:gd name="T65" fmla="*/ 1050 h 1335"/>
                <a:gd name="T66" fmla="*/ 560 w 1335"/>
                <a:gd name="T67" fmla="*/ 286 h 1335"/>
                <a:gd name="T68" fmla="*/ 776 w 1335"/>
                <a:gd name="T69" fmla="*/ 1050 h 1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35" h="1335">
                  <a:moveTo>
                    <a:pt x="1326" y="784"/>
                  </a:moveTo>
                  <a:cubicBezTo>
                    <a:pt x="1335" y="699"/>
                    <a:pt x="1335" y="699"/>
                    <a:pt x="1335" y="699"/>
                  </a:cubicBezTo>
                  <a:cubicBezTo>
                    <a:pt x="1226" y="658"/>
                    <a:pt x="1226" y="658"/>
                    <a:pt x="1226" y="658"/>
                  </a:cubicBezTo>
                  <a:cubicBezTo>
                    <a:pt x="1226" y="634"/>
                    <a:pt x="1224" y="610"/>
                    <a:pt x="1220" y="586"/>
                  </a:cubicBezTo>
                  <a:cubicBezTo>
                    <a:pt x="1323" y="527"/>
                    <a:pt x="1323" y="527"/>
                    <a:pt x="1323" y="527"/>
                  </a:cubicBezTo>
                  <a:cubicBezTo>
                    <a:pt x="1300" y="445"/>
                    <a:pt x="1300" y="445"/>
                    <a:pt x="1300" y="445"/>
                  </a:cubicBezTo>
                  <a:cubicBezTo>
                    <a:pt x="1181" y="448"/>
                    <a:pt x="1181" y="448"/>
                    <a:pt x="1181" y="448"/>
                  </a:cubicBezTo>
                  <a:cubicBezTo>
                    <a:pt x="1171" y="424"/>
                    <a:pt x="1159" y="400"/>
                    <a:pt x="1145" y="378"/>
                  </a:cubicBezTo>
                  <a:cubicBezTo>
                    <a:pt x="1215" y="284"/>
                    <a:pt x="1215" y="284"/>
                    <a:pt x="1215" y="284"/>
                  </a:cubicBezTo>
                  <a:cubicBezTo>
                    <a:pt x="1162" y="218"/>
                    <a:pt x="1162" y="218"/>
                    <a:pt x="1162" y="218"/>
                  </a:cubicBezTo>
                  <a:cubicBezTo>
                    <a:pt x="1055" y="266"/>
                    <a:pt x="1055" y="266"/>
                    <a:pt x="1055" y="266"/>
                  </a:cubicBezTo>
                  <a:cubicBezTo>
                    <a:pt x="1038" y="249"/>
                    <a:pt x="1020" y="234"/>
                    <a:pt x="1001" y="219"/>
                  </a:cubicBezTo>
                  <a:cubicBezTo>
                    <a:pt x="1031" y="106"/>
                    <a:pt x="1031" y="106"/>
                    <a:pt x="1031" y="106"/>
                  </a:cubicBezTo>
                  <a:cubicBezTo>
                    <a:pt x="956" y="65"/>
                    <a:pt x="956" y="65"/>
                    <a:pt x="956" y="65"/>
                  </a:cubicBezTo>
                  <a:cubicBezTo>
                    <a:pt x="875" y="149"/>
                    <a:pt x="875" y="149"/>
                    <a:pt x="875" y="149"/>
                  </a:cubicBezTo>
                  <a:cubicBezTo>
                    <a:pt x="851" y="139"/>
                    <a:pt x="826" y="131"/>
                    <a:pt x="801" y="125"/>
                  </a:cubicBezTo>
                  <a:cubicBezTo>
                    <a:pt x="784" y="9"/>
                    <a:pt x="784" y="9"/>
                    <a:pt x="784" y="9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658" y="109"/>
                    <a:pt x="658" y="109"/>
                    <a:pt x="658" y="109"/>
                  </a:cubicBezTo>
                  <a:cubicBezTo>
                    <a:pt x="634" y="109"/>
                    <a:pt x="610" y="111"/>
                    <a:pt x="586" y="115"/>
                  </a:cubicBezTo>
                  <a:cubicBezTo>
                    <a:pt x="527" y="12"/>
                    <a:pt x="527" y="12"/>
                    <a:pt x="527" y="12"/>
                  </a:cubicBezTo>
                  <a:cubicBezTo>
                    <a:pt x="445" y="35"/>
                    <a:pt x="445" y="35"/>
                    <a:pt x="445" y="35"/>
                  </a:cubicBezTo>
                  <a:cubicBezTo>
                    <a:pt x="448" y="154"/>
                    <a:pt x="448" y="154"/>
                    <a:pt x="448" y="154"/>
                  </a:cubicBezTo>
                  <a:cubicBezTo>
                    <a:pt x="424" y="164"/>
                    <a:pt x="400" y="176"/>
                    <a:pt x="378" y="190"/>
                  </a:cubicBezTo>
                  <a:cubicBezTo>
                    <a:pt x="284" y="120"/>
                    <a:pt x="284" y="120"/>
                    <a:pt x="284" y="120"/>
                  </a:cubicBezTo>
                  <a:cubicBezTo>
                    <a:pt x="218" y="173"/>
                    <a:pt x="218" y="173"/>
                    <a:pt x="218" y="173"/>
                  </a:cubicBezTo>
                  <a:cubicBezTo>
                    <a:pt x="266" y="280"/>
                    <a:pt x="266" y="280"/>
                    <a:pt x="266" y="280"/>
                  </a:cubicBezTo>
                  <a:cubicBezTo>
                    <a:pt x="249" y="297"/>
                    <a:pt x="234" y="315"/>
                    <a:pt x="220" y="334"/>
                  </a:cubicBezTo>
                  <a:cubicBezTo>
                    <a:pt x="106" y="305"/>
                    <a:pt x="106" y="305"/>
                    <a:pt x="106" y="305"/>
                  </a:cubicBezTo>
                  <a:cubicBezTo>
                    <a:pt x="65" y="379"/>
                    <a:pt x="65" y="379"/>
                    <a:pt x="65" y="379"/>
                  </a:cubicBezTo>
                  <a:cubicBezTo>
                    <a:pt x="149" y="460"/>
                    <a:pt x="149" y="460"/>
                    <a:pt x="149" y="460"/>
                  </a:cubicBezTo>
                  <a:cubicBezTo>
                    <a:pt x="139" y="484"/>
                    <a:pt x="131" y="509"/>
                    <a:pt x="125" y="535"/>
                  </a:cubicBezTo>
                  <a:cubicBezTo>
                    <a:pt x="9" y="551"/>
                    <a:pt x="9" y="551"/>
                    <a:pt x="9" y="551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109" y="678"/>
                    <a:pt x="109" y="678"/>
                    <a:pt x="109" y="678"/>
                  </a:cubicBezTo>
                  <a:cubicBezTo>
                    <a:pt x="110" y="701"/>
                    <a:pt x="111" y="725"/>
                    <a:pt x="115" y="749"/>
                  </a:cubicBezTo>
                  <a:cubicBezTo>
                    <a:pt x="12" y="809"/>
                    <a:pt x="12" y="809"/>
                    <a:pt x="12" y="809"/>
                  </a:cubicBezTo>
                  <a:cubicBezTo>
                    <a:pt x="35" y="890"/>
                    <a:pt x="35" y="890"/>
                    <a:pt x="35" y="890"/>
                  </a:cubicBezTo>
                  <a:cubicBezTo>
                    <a:pt x="154" y="887"/>
                    <a:pt x="154" y="887"/>
                    <a:pt x="154" y="887"/>
                  </a:cubicBezTo>
                  <a:cubicBezTo>
                    <a:pt x="164" y="912"/>
                    <a:pt x="177" y="935"/>
                    <a:pt x="190" y="957"/>
                  </a:cubicBezTo>
                  <a:cubicBezTo>
                    <a:pt x="120" y="1051"/>
                    <a:pt x="120" y="1051"/>
                    <a:pt x="120" y="1051"/>
                  </a:cubicBezTo>
                  <a:cubicBezTo>
                    <a:pt x="173" y="1117"/>
                    <a:pt x="173" y="1117"/>
                    <a:pt x="173" y="1117"/>
                  </a:cubicBezTo>
                  <a:cubicBezTo>
                    <a:pt x="280" y="1070"/>
                    <a:pt x="280" y="1070"/>
                    <a:pt x="280" y="1070"/>
                  </a:cubicBezTo>
                  <a:cubicBezTo>
                    <a:pt x="297" y="1086"/>
                    <a:pt x="315" y="1102"/>
                    <a:pt x="334" y="1116"/>
                  </a:cubicBezTo>
                  <a:cubicBezTo>
                    <a:pt x="305" y="1229"/>
                    <a:pt x="305" y="1229"/>
                    <a:pt x="305" y="1229"/>
                  </a:cubicBezTo>
                  <a:cubicBezTo>
                    <a:pt x="379" y="1270"/>
                    <a:pt x="379" y="1270"/>
                    <a:pt x="379" y="1270"/>
                  </a:cubicBezTo>
                  <a:cubicBezTo>
                    <a:pt x="460" y="1186"/>
                    <a:pt x="460" y="1186"/>
                    <a:pt x="460" y="1186"/>
                  </a:cubicBezTo>
                  <a:cubicBezTo>
                    <a:pt x="484" y="1196"/>
                    <a:pt x="509" y="1204"/>
                    <a:pt x="535" y="1210"/>
                  </a:cubicBezTo>
                  <a:cubicBezTo>
                    <a:pt x="551" y="1326"/>
                    <a:pt x="551" y="1326"/>
                    <a:pt x="551" y="1326"/>
                  </a:cubicBezTo>
                  <a:cubicBezTo>
                    <a:pt x="636" y="1335"/>
                    <a:pt x="636" y="1335"/>
                    <a:pt x="636" y="1335"/>
                  </a:cubicBezTo>
                  <a:cubicBezTo>
                    <a:pt x="678" y="1226"/>
                    <a:pt x="678" y="1226"/>
                    <a:pt x="678" y="1226"/>
                  </a:cubicBezTo>
                  <a:cubicBezTo>
                    <a:pt x="701" y="1226"/>
                    <a:pt x="725" y="1224"/>
                    <a:pt x="749" y="1220"/>
                  </a:cubicBezTo>
                  <a:cubicBezTo>
                    <a:pt x="808" y="1323"/>
                    <a:pt x="808" y="1323"/>
                    <a:pt x="808" y="1323"/>
                  </a:cubicBezTo>
                  <a:cubicBezTo>
                    <a:pt x="890" y="1299"/>
                    <a:pt x="890" y="1299"/>
                    <a:pt x="890" y="1299"/>
                  </a:cubicBezTo>
                  <a:cubicBezTo>
                    <a:pt x="887" y="1181"/>
                    <a:pt x="887" y="1181"/>
                    <a:pt x="887" y="1181"/>
                  </a:cubicBezTo>
                  <a:cubicBezTo>
                    <a:pt x="912" y="1171"/>
                    <a:pt x="935" y="1159"/>
                    <a:pt x="957" y="1145"/>
                  </a:cubicBezTo>
                  <a:cubicBezTo>
                    <a:pt x="1051" y="1215"/>
                    <a:pt x="1051" y="1215"/>
                    <a:pt x="1051" y="1215"/>
                  </a:cubicBezTo>
                  <a:cubicBezTo>
                    <a:pt x="1117" y="1162"/>
                    <a:pt x="1117" y="1162"/>
                    <a:pt x="1117" y="1162"/>
                  </a:cubicBezTo>
                  <a:cubicBezTo>
                    <a:pt x="1070" y="1055"/>
                    <a:pt x="1070" y="1055"/>
                    <a:pt x="1070" y="1055"/>
                  </a:cubicBezTo>
                  <a:cubicBezTo>
                    <a:pt x="1086" y="1038"/>
                    <a:pt x="1102" y="1020"/>
                    <a:pt x="1116" y="1001"/>
                  </a:cubicBezTo>
                  <a:cubicBezTo>
                    <a:pt x="1229" y="1031"/>
                    <a:pt x="1229" y="1031"/>
                    <a:pt x="1229" y="1031"/>
                  </a:cubicBezTo>
                  <a:cubicBezTo>
                    <a:pt x="1271" y="956"/>
                    <a:pt x="1271" y="956"/>
                    <a:pt x="1271" y="956"/>
                  </a:cubicBezTo>
                  <a:cubicBezTo>
                    <a:pt x="1186" y="875"/>
                    <a:pt x="1186" y="875"/>
                    <a:pt x="1186" y="875"/>
                  </a:cubicBezTo>
                  <a:cubicBezTo>
                    <a:pt x="1196" y="851"/>
                    <a:pt x="1204" y="826"/>
                    <a:pt x="1210" y="801"/>
                  </a:cubicBezTo>
                  <a:lnTo>
                    <a:pt x="1326" y="784"/>
                  </a:lnTo>
                  <a:close/>
                  <a:moveTo>
                    <a:pt x="776" y="1050"/>
                  </a:moveTo>
                  <a:cubicBezTo>
                    <a:pt x="565" y="1109"/>
                    <a:pt x="345" y="986"/>
                    <a:pt x="286" y="775"/>
                  </a:cubicBezTo>
                  <a:cubicBezTo>
                    <a:pt x="226" y="564"/>
                    <a:pt x="349" y="345"/>
                    <a:pt x="560" y="286"/>
                  </a:cubicBezTo>
                  <a:cubicBezTo>
                    <a:pt x="771" y="226"/>
                    <a:pt x="990" y="349"/>
                    <a:pt x="1050" y="560"/>
                  </a:cubicBezTo>
                  <a:cubicBezTo>
                    <a:pt x="1109" y="771"/>
                    <a:pt x="987" y="990"/>
                    <a:pt x="776" y="10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249"/>
            <p:cNvSpPr>
              <a:spLocks noEditPoints="1"/>
            </p:cNvSpPr>
            <p:nvPr/>
          </p:nvSpPr>
          <p:spPr bwMode="auto">
            <a:xfrm>
              <a:off x="5122825" y="2558110"/>
              <a:ext cx="257971" cy="257971"/>
            </a:xfrm>
            <a:custGeom>
              <a:avLst/>
              <a:gdLst>
                <a:gd name="T0" fmla="*/ 181 w 363"/>
                <a:gd name="T1" fmla="*/ 363 h 363"/>
                <a:gd name="T2" fmla="*/ 0 w 363"/>
                <a:gd name="T3" fmla="*/ 181 h 363"/>
                <a:gd name="T4" fmla="*/ 181 w 363"/>
                <a:gd name="T5" fmla="*/ 0 h 363"/>
                <a:gd name="T6" fmla="*/ 363 w 363"/>
                <a:gd name="T7" fmla="*/ 181 h 363"/>
                <a:gd name="T8" fmla="*/ 181 w 363"/>
                <a:gd name="T9" fmla="*/ 363 h 363"/>
                <a:gd name="T10" fmla="*/ 181 w 363"/>
                <a:gd name="T11" fmla="*/ 120 h 363"/>
                <a:gd name="T12" fmla="*/ 120 w 363"/>
                <a:gd name="T13" fmla="*/ 181 h 363"/>
                <a:gd name="T14" fmla="*/ 181 w 363"/>
                <a:gd name="T15" fmla="*/ 243 h 363"/>
                <a:gd name="T16" fmla="*/ 243 w 363"/>
                <a:gd name="T17" fmla="*/ 181 h 363"/>
                <a:gd name="T18" fmla="*/ 181 w 363"/>
                <a:gd name="T19" fmla="*/ 12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3" h="363">
                  <a:moveTo>
                    <a:pt x="181" y="363"/>
                  </a:moveTo>
                  <a:cubicBezTo>
                    <a:pt x="81" y="363"/>
                    <a:pt x="0" y="282"/>
                    <a:pt x="0" y="181"/>
                  </a:cubicBezTo>
                  <a:cubicBezTo>
                    <a:pt x="0" y="81"/>
                    <a:pt x="81" y="0"/>
                    <a:pt x="181" y="0"/>
                  </a:cubicBezTo>
                  <a:cubicBezTo>
                    <a:pt x="281" y="0"/>
                    <a:pt x="363" y="81"/>
                    <a:pt x="363" y="181"/>
                  </a:cubicBezTo>
                  <a:cubicBezTo>
                    <a:pt x="363" y="282"/>
                    <a:pt x="281" y="363"/>
                    <a:pt x="181" y="363"/>
                  </a:cubicBezTo>
                  <a:close/>
                  <a:moveTo>
                    <a:pt x="181" y="120"/>
                  </a:moveTo>
                  <a:cubicBezTo>
                    <a:pt x="147" y="120"/>
                    <a:pt x="120" y="147"/>
                    <a:pt x="120" y="181"/>
                  </a:cubicBezTo>
                  <a:cubicBezTo>
                    <a:pt x="120" y="215"/>
                    <a:pt x="147" y="243"/>
                    <a:pt x="181" y="243"/>
                  </a:cubicBezTo>
                  <a:cubicBezTo>
                    <a:pt x="215" y="243"/>
                    <a:pt x="243" y="215"/>
                    <a:pt x="243" y="181"/>
                  </a:cubicBezTo>
                  <a:cubicBezTo>
                    <a:pt x="243" y="147"/>
                    <a:pt x="215" y="120"/>
                    <a:pt x="181" y="1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48343" y="2603569"/>
            <a:ext cx="3213372" cy="1884167"/>
            <a:chOff x="1277701" y="2531633"/>
            <a:chExt cx="3253209" cy="1884167"/>
          </a:xfrm>
        </p:grpSpPr>
        <p:sp>
          <p:nvSpPr>
            <p:cNvPr id="22" name="TextBox 21"/>
            <p:cNvSpPr txBox="1"/>
            <p:nvPr/>
          </p:nvSpPr>
          <p:spPr>
            <a:xfrm>
              <a:off x="1302101" y="2531633"/>
              <a:ext cx="32288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AES</a:t>
              </a:r>
              <a:r>
                <a:rPr lang="ar-SA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</a:t>
              </a:r>
              <a:r>
                <a:rPr 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Advanced Encryption Stander</a:t>
              </a:r>
              <a:endParaRPr lang="id-ID" sz="2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77701" y="2846140"/>
              <a:ext cx="321206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>
                <a:lnSpc>
                  <a:spcPct val="150000"/>
                </a:lnSpc>
              </a:pPr>
              <a:r>
                <a:rPr lang="ar-SA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تستخدم نمط تشفير متماثل بحيث يكون مفتاح التشفير ثابت (مفتاح التشفير = مفتاح فك التشفير ) </a:t>
              </a:r>
            </a:p>
            <a:p>
              <a:pPr algn="ctr" rtl="1">
                <a:lnSpc>
                  <a:spcPct val="150000"/>
                </a:lnSpc>
              </a:pPr>
              <a:r>
                <a:rPr lang="ar-SA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تم استخدامها لتشفير ملفات الضحية </a:t>
              </a: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094889" y="5932419"/>
            <a:ext cx="2799642" cy="699683"/>
            <a:chOff x="8198838" y="3809979"/>
            <a:chExt cx="2694701" cy="902135"/>
          </a:xfrm>
        </p:grpSpPr>
        <p:sp>
          <p:nvSpPr>
            <p:cNvPr id="26" name="TextBox 25"/>
            <p:cNvSpPr txBox="1"/>
            <p:nvPr/>
          </p:nvSpPr>
          <p:spPr>
            <a:xfrm>
              <a:off x="8198838" y="3809979"/>
              <a:ext cx="11705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127.0.0.1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198838" y="4138174"/>
              <a:ext cx="2694701" cy="573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1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IT Expert: How to Hack a PC with Only IP Address</a:t>
              </a:r>
            </a:p>
          </p:txBody>
        </p:sp>
      </p:grpSp>
      <p:cxnSp>
        <p:nvCxnSpPr>
          <p:cNvPr id="28" name="Straight Connector 27"/>
          <p:cNvCxnSpPr/>
          <p:nvPr/>
        </p:nvCxnSpPr>
        <p:spPr>
          <a:xfrm>
            <a:off x="5821136" y="6382848"/>
            <a:ext cx="237989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581192" y="2962113"/>
            <a:ext cx="33032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RSA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Rivest</a:t>
            </a: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Shamir </a:t>
            </a:r>
            <a:r>
              <a:rPr 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Adleman</a:t>
            </a:r>
            <a:endParaRPr lang="en-US" sz="2000" dirty="0"/>
          </a:p>
          <a:p>
            <a:endParaRPr lang="id-ID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581192" y="3504748"/>
            <a:ext cx="38270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ar-SA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تستخدم نمط التشفير الغير متماثل بحيث يكون مفتاحا تشفير :</a:t>
            </a:r>
          </a:p>
          <a:p>
            <a:pPr algn="ctr" rtl="1">
              <a:lnSpc>
                <a:spcPct val="150000"/>
              </a:lnSpc>
            </a:pPr>
            <a:r>
              <a:rPr lang="ar-SA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ar-SA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_ مفتاح عام : يظهر لدى الجميع وهو المستخدم في التشفير .</a:t>
            </a:r>
          </a:p>
          <a:p>
            <a:pPr algn="ctr" rtl="1">
              <a:lnSpc>
                <a:spcPct val="150000"/>
              </a:lnSpc>
            </a:pPr>
            <a:r>
              <a:rPr lang="ar-SA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ar-SA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_مفتاح خاص: يكون لدى المستخدم المنفذ للهجوم و يستخدم لفك التشفير .</a:t>
            </a:r>
          </a:p>
          <a:p>
            <a:pPr algn="ctr" rtl="1">
              <a:lnSpc>
                <a:spcPct val="150000"/>
              </a:lnSpc>
            </a:pPr>
            <a:r>
              <a:rPr lang="ar-SA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تم استخدام هذه الخوارزمية لشفير المفتاح المستخدم في تشفير ملفات الضحية لضمان عدم كشفه.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449771" y="1225663"/>
            <a:ext cx="5287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ar-SA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خوارزميات التشفير المستخدمة:</a:t>
            </a:r>
            <a:endParaRPr lang="id-ID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60068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872C3-2ED1-43FB-B3C4-BA6F078D7CD3}" type="slidenum">
              <a:rPr lang="en-US" smtClean="0"/>
              <a:t>9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053132" y="3218311"/>
            <a:ext cx="4793277" cy="1177955"/>
            <a:chOff x="883283" y="2215990"/>
            <a:chExt cx="4793277" cy="1177955"/>
          </a:xfrm>
        </p:grpSpPr>
        <p:sp>
          <p:nvSpPr>
            <p:cNvPr id="10" name="圆角矩形 6"/>
            <p:cNvSpPr/>
            <p:nvPr/>
          </p:nvSpPr>
          <p:spPr>
            <a:xfrm>
              <a:off x="883283" y="2215990"/>
              <a:ext cx="4793277" cy="1177955"/>
            </a:xfrm>
            <a:custGeom>
              <a:avLst/>
              <a:gdLst>
                <a:gd name="connsiteX0" fmla="*/ 1289248 w 5969768"/>
                <a:gd name="connsiteY0" fmla="*/ 0 h 1872208"/>
                <a:gd name="connsiteX1" fmla="*/ 5346173 w 5969768"/>
                <a:gd name="connsiteY1" fmla="*/ 0 h 1872208"/>
                <a:gd name="connsiteX2" fmla="*/ 5969768 w 5969768"/>
                <a:gd name="connsiteY2" fmla="*/ 623595 h 1872208"/>
                <a:gd name="connsiteX3" fmla="*/ 5969768 w 5969768"/>
                <a:gd name="connsiteY3" fmla="*/ 1248613 h 1872208"/>
                <a:gd name="connsiteX4" fmla="*/ 5346173 w 5969768"/>
                <a:gd name="connsiteY4" fmla="*/ 1872208 h 1872208"/>
                <a:gd name="connsiteX5" fmla="*/ 1368152 w 5969768"/>
                <a:gd name="connsiteY5" fmla="*/ 1872208 h 1872208"/>
                <a:gd name="connsiteX6" fmla="*/ 1289248 w 5969768"/>
                <a:gd name="connsiteY6" fmla="*/ 1872208 h 1872208"/>
                <a:gd name="connsiteX7" fmla="*/ 407735 w 5969768"/>
                <a:gd name="connsiteY7" fmla="*/ 1872208 h 1872208"/>
                <a:gd name="connsiteX8" fmla="*/ 0 w 5969768"/>
                <a:gd name="connsiteY8" fmla="*/ 1464473 h 1872208"/>
                <a:gd name="connsiteX9" fmla="*/ 0 w 5969768"/>
                <a:gd name="connsiteY9" fmla="*/ 1055807 h 1872208"/>
                <a:gd name="connsiteX10" fmla="*/ 407735 w 5969768"/>
                <a:gd name="connsiteY10" fmla="*/ 648072 h 1872208"/>
                <a:gd name="connsiteX11" fmla="*/ 1368152 w 5969768"/>
                <a:gd name="connsiteY11" fmla="*/ 648072 h 1872208"/>
                <a:gd name="connsiteX12" fmla="*/ 1368152 w 5969768"/>
                <a:gd name="connsiteY12" fmla="*/ 850487 h 1872208"/>
                <a:gd name="connsiteX13" fmla="*/ 488918 w 5969768"/>
                <a:gd name="connsiteY13" fmla="*/ 850487 h 1872208"/>
                <a:gd name="connsiteX14" fmla="*/ 216024 w 5969768"/>
                <a:gd name="connsiteY14" fmla="*/ 1123381 h 1872208"/>
                <a:gd name="connsiteX15" fmla="*/ 216024 w 5969768"/>
                <a:gd name="connsiteY15" fmla="*/ 1396898 h 1872208"/>
                <a:gd name="connsiteX16" fmla="*/ 488918 w 5969768"/>
                <a:gd name="connsiteY16" fmla="*/ 1669792 h 1872208"/>
                <a:gd name="connsiteX17" fmla="*/ 1368152 w 5969768"/>
                <a:gd name="connsiteY17" fmla="*/ 1669792 h 1872208"/>
                <a:gd name="connsiteX18" fmla="*/ 1368152 w 5969768"/>
                <a:gd name="connsiteY18" fmla="*/ 1670095 h 1872208"/>
                <a:gd name="connsiteX19" fmla="*/ 5264789 w 5969768"/>
                <a:gd name="connsiteY19" fmla="*/ 1670095 h 1872208"/>
                <a:gd name="connsiteX20" fmla="*/ 5753744 w 5969768"/>
                <a:gd name="connsiteY20" fmla="*/ 1181140 h 1872208"/>
                <a:gd name="connsiteX21" fmla="*/ 5753744 w 5969768"/>
                <a:gd name="connsiteY21" fmla="*/ 691068 h 1872208"/>
                <a:gd name="connsiteX22" fmla="*/ 5264789 w 5969768"/>
                <a:gd name="connsiteY22" fmla="*/ 202113 h 1872208"/>
                <a:gd name="connsiteX23" fmla="*/ 1289248 w 5969768"/>
                <a:gd name="connsiteY23" fmla="*/ 202113 h 1872208"/>
                <a:gd name="connsiteX24" fmla="*/ 1288082 w 5969768"/>
                <a:gd name="connsiteY24" fmla="*/ 80739 h 1872208"/>
                <a:gd name="connsiteX25" fmla="*/ 1289248 w 5969768"/>
                <a:gd name="connsiteY25" fmla="*/ 0 h 1872208"/>
                <a:gd name="connsiteX0" fmla="*/ 1289248 w 5969768"/>
                <a:gd name="connsiteY0" fmla="*/ 0 h 1872208"/>
                <a:gd name="connsiteX1" fmla="*/ 5346173 w 5969768"/>
                <a:gd name="connsiteY1" fmla="*/ 0 h 1872208"/>
                <a:gd name="connsiteX2" fmla="*/ 5969768 w 5969768"/>
                <a:gd name="connsiteY2" fmla="*/ 623595 h 1872208"/>
                <a:gd name="connsiteX3" fmla="*/ 5969768 w 5969768"/>
                <a:gd name="connsiteY3" fmla="*/ 1248613 h 1872208"/>
                <a:gd name="connsiteX4" fmla="*/ 5346173 w 5969768"/>
                <a:gd name="connsiteY4" fmla="*/ 1872208 h 1872208"/>
                <a:gd name="connsiteX5" fmla="*/ 1368152 w 5969768"/>
                <a:gd name="connsiteY5" fmla="*/ 1872208 h 1872208"/>
                <a:gd name="connsiteX6" fmla="*/ 1289248 w 5969768"/>
                <a:gd name="connsiteY6" fmla="*/ 1872208 h 1872208"/>
                <a:gd name="connsiteX7" fmla="*/ 407735 w 5969768"/>
                <a:gd name="connsiteY7" fmla="*/ 1872208 h 1872208"/>
                <a:gd name="connsiteX8" fmla="*/ 0 w 5969768"/>
                <a:gd name="connsiteY8" fmla="*/ 1464473 h 1872208"/>
                <a:gd name="connsiteX9" fmla="*/ 0 w 5969768"/>
                <a:gd name="connsiteY9" fmla="*/ 1055807 h 1872208"/>
                <a:gd name="connsiteX10" fmla="*/ 407735 w 5969768"/>
                <a:gd name="connsiteY10" fmla="*/ 648072 h 1872208"/>
                <a:gd name="connsiteX11" fmla="*/ 1368152 w 5969768"/>
                <a:gd name="connsiteY11" fmla="*/ 648072 h 1872208"/>
                <a:gd name="connsiteX12" fmla="*/ 1368152 w 5969768"/>
                <a:gd name="connsiteY12" fmla="*/ 850487 h 1872208"/>
                <a:gd name="connsiteX13" fmla="*/ 488918 w 5969768"/>
                <a:gd name="connsiteY13" fmla="*/ 850487 h 1872208"/>
                <a:gd name="connsiteX14" fmla="*/ 216024 w 5969768"/>
                <a:gd name="connsiteY14" fmla="*/ 1123381 h 1872208"/>
                <a:gd name="connsiteX15" fmla="*/ 216024 w 5969768"/>
                <a:gd name="connsiteY15" fmla="*/ 1396898 h 1872208"/>
                <a:gd name="connsiteX16" fmla="*/ 488918 w 5969768"/>
                <a:gd name="connsiteY16" fmla="*/ 1669792 h 1872208"/>
                <a:gd name="connsiteX17" fmla="*/ 1368152 w 5969768"/>
                <a:gd name="connsiteY17" fmla="*/ 1669792 h 1872208"/>
                <a:gd name="connsiteX18" fmla="*/ 1368152 w 5969768"/>
                <a:gd name="connsiteY18" fmla="*/ 1670095 h 1872208"/>
                <a:gd name="connsiteX19" fmla="*/ 5264789 w 5969768"/>
                <a:gd name="connsiteY19" fmla="*/ 1670095 h 1872208"/>
                <a:gd name="connsiteX20" fmla="*/ 5753744 w 5969768"/>
                <a:gd name="connsiteY20" fmla="*/ 1181140 h 1872208"/>
                <a:gd name="connsiteX21" fmla="*/ 5753744 w 5969768"/>
                <a:gd name="connsiteY21" fmla="*/ 691068 h 1872208"/>
                <a:gd name="connsiteX22" fmla="*/ 5264789 w 5969768"/>
                <a:gd name="connsiteY22" fmla="*/ 202113 h 1872208"/>
                <a:gd name="connsiteX23" fmla="*/ 1289248 w 5969768"/>
                <a:gd name="connsiteY23" fmla="*/ 202113 h 1872208"/>
                <a:gd name="connsiteX24" fmla="*/ 1421432 w 5969768"/>
                <a:gd name="connsiteY24" fmla="*/ 109314 h 1872208"/>
                <a:gd name="connsiteX25" fmla="*/ 1289248 w 5969768"/>
                <a:gd name="connsiteY25" fmla="*/ 0 h 187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969768" h="1872208">
                  <a:moveTo>
                    <a:pt x="1289248" y="0"/>
                  </a:moveTo>
                  <a:lnTo>
                    <a:pt x="5346173" y="0"/>
                  </a:lnTo>
                  <a:cubicBezTo>
                    <a:pt x="5690575" y="0"/>
                    <a:pt x="5969768" y="279193"/>
                    <a:pt x="5969768" y="623595"/>
                  </a:cubicBezTo>
                  <a:lnTo>
                    <a:pt x="5969768" y="1248613"/>
                  </a:lnTo>
                  <a:cubicBezTo>
                    <a:pt x="5969768" y="1593015"/>
                    <a:pt x="5690575" y="1872208"/>
                    <a:pt x="5346173" y="1872208"/>
                  </a:cubicBezTo>
                  <a:lnTo>
                    <a:pt x="1368152" y="1872208"/>
                  </a:lnTo>
                  <a:lnTo>
                    <a:pt x="1289248" y="1872208"/>
                  </a:lnTo>
                  <a:lnTo>
                    <a:pt x="407735" y="1872208"/>
                  </a:lnTo>
                  <a:cubicBezTo>
                    <a:pt x="182549" y="1872208"/>
                    <a:pt x="0" y="1689659"/>
                    <a:pt x="0" y="1464473"/>
                  </a:cubicBezTo>
                  <a:lnTo>
                    <a:pt x="0" y="1055807"/>
                  </a:lnTo>
                  <a:cubicBezTo>
                    <a:pt x="0" y="830621"/>
                    <a:pt x="182549" y="648072"/>
                    <a:pt x="407735" y="648072"/>
                  </a:cubicBezTo>
                  <a:lnTo>
                    <a:pt x="1368152" y="648072"/>
                  </a:lnTo>
                  <a:lnTo>
                    <a:pt x="1368152" y="850487"/>
                  </a:lnTo>
                  <a:lnTo>
                    <a:pt x="488918" y="850487"/>
                  </a:lnTo>
                  <a:cubicBezTo>
                    <a:pt x="338203" y="850487"/>
                    <a:pt x="216024" y="972666"/>
                    <a:pt x="216024" y="1123381"/>
                  </a:cubicBezTo>
                  <a:lnTo>
                    <a:pt x="216024" y="1396898"/>
                  </a:lnTo>
                  <a:cubicBezTo>
                    <a:pt x="216024" y="1547613"/>
                    <a:pt x="338203" y="1669792"/>
                    <a:pt x="488918" y="1669792"/>
                  </a:cubicBezTo>
                  <a:lnTo>
                    <a:pt x="1368152" y="1669792"/>
                  </a:lnTo>
                  <a:lnTo>
                    <a:pt x="1368152" y="1670095"/>
                  </a:lnTo>
                  <a:lnTo>
                    <a:pt x="5264789" y="1670095"/>
                  </a:lnTo>
                  <a:cubicBezTo>
                    <a:pt x="5534831" y="1670095"/>
                    <a:pt x="5753744" y="1451182"/>
                    <a:pt x="5753744" y="1181140"/>
                  </a:cubicBezTo>
                  <a:lnTo>
                    <a:pt x="5753744" y="691068"/>
                  </a:lnTo>
                  <a:cubicBezTo>
                    <a:pt x="5753744" y="421026"/>
                    <a:pt x="5534831" y="202113"/>
                    <a:pt x="5264789" y="202113"/>
                  </a:cubicBezTo>
                  <a:lnTo>
                    <a:pt x="1289248" y="202113"/>
                  </a:lnTo>
                  <a:cubicBezTo>
                    <a:pt x="1288859" y="161655"/>
                    <a:pt x="1421821" y="149772"/>
                    <a:pt x="1421432" y="109314"/>
                  </a:cubicBezTo>
                  <a:cubicBezTo>
                    <a:pt x="1421821" y="82401"/>
                    <a:pt x="1288859" y="26913"/>
                    <a:pt x="128924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 algn="ctr">
              <a:solidFill>
                <a:schemeClr val="bg1"/>
              </a:solidFill>
              <a:prstDash val="solid"/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1" name="燕尾形 31"/>
            <p:cNvSpPr/>
            <p:nvPr/>
          </p:nvSpPr>
          <p:spPr>
            <a:xfrm>
              <a:off x="1841994" y="2575817"/>
              <a:ext cx="277135" cy="217166"/>
            </a:xfrm>
            <a:prstGeom prst="chevron">
              <a:avLst/>
            </a:prstGeom>
            <a:solidFill>
              <a:srgbClr val="50D0B8"/>
            </a:solidFill>
            <a:ln w="28575" cap="flat" cmpd="sng" algn="ctr">
              <a:solidFill>
                <a:sysClr val="window" lastClr="FFFFFF"/>
              </a:solidFill>
              <a:prstDash val="solid"/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2" name="燕尾形 32"/>
            <p:cNvSpPr/>
            <p:nvPr/>
          </p:nvSpPr>
          <p:spPr>
            <a:xfrm>
              <a:off x="2052161" y="2575817"/>
              <a:ext cx="277135" cy="217166"/>
            </a:xfrm>
            <a:prstGeom prst="chevron">
              <a:avLst/>
            </a:prstGeom>
            <a:solidFill>
              <a:srgbClr val="B7E020"/>
            </a:solidFill>
            <a:ln w="28575" cap="flat" cmpd="sng" algn="ctr">
              <a:solidFill>
                <a:sysClr val="window" lastClr="FFFFFF"/>
              </a:solidFill>
              <a:prstDash val="solid"/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237715" y="3525439"/>
            <a:ext cx="823545" cy="90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400" b="1" kern="0" dirty="0">
                <a:solidFill>
                  <a:sysClr val="window" lastClr="FFFFFF">
                    <a:lumMod val="50000"/>
                  </a:sysClr>
                </a:solidFill>
                <a:ea typeface="微软雅黑" pitchFamily="34" charset="-122"/>
                <a:cs typeface="Calibri" pitchFamily="34" charset="0"/>
              </a:rPr>
              <a:t>A</a:t>
            </a:r>
            <a:endParaRPr kumimoji="0" lang="en-US" altLang="zh-CN" sz="44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ea typeface="微软雅黑" pitchFamily="34" charset="-122"/>
              <a:cs typeface="Calibri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442603" y="2969758"/>
            <a:ext cx="4793277" cy="1177956"/>
            <a:chOff x="6442604" y="2215617"/>
            <a:chExt cx="4793277" cy="1177956"/>
          </a:xfrm>
        </p:grpSpPr>
        <p:sp>
          <p:nvSpPr>
            <p:cNvPr id="32" name="圆角矩形 6"/>
            <p:cNvSpPr/>
            <p:nvPr/>
          </p:nvSpPr>
          <p:spPr>
            <a:xfrm>
              <a:off x="6442604" y="2215617"/>
              <a:ext cx="4793277" cy="1177956"/>
            </a:xfrm>
            <a:custGeom>
              <a:avLst/>
              <a:gdLst>
                <a:gd name="connsiteX0" fmla="*/ 1289248 w 5969768"/>
                <a:gd name="connsiteY0" fmla="*/ 0 h 1872208"/>
                <a:gd name="connsiteX1" fmla="*/ 5346173 w 5969768"/>
                <a:gd name="connsiteY1" fmla="*/ 0 h 1872208"/>
                <a:gd name="connsiteX2" fmla="*/ 5969768 w 5969768"/>
                <a:gd name="connsiteY2" fmla="*/ 623595 h 1872208"/>
                <a:gd name="connsiteX3" fmla="*/ 5969768 w 5969768"/>
                <a:gd name="connsiteY3" fmla="*/ 1248613 h 1872208"/>
                <a:gd name="connsiteX4" fmla="*/ 5346173 w 5969768"/>
                <a:gd name="connsiteY4" fmla="*/ 1872208 h 1872208"/>
                <a:gd name="connsiteX5" fmla="*/ 1368152 w 5969768"/>
                <a:gd name="connsiteY5" fmla="*/ 1872208 h 1872208"/>
                <a:gd name="connsiteX6" fmla="*/ 1289248 w 5969768"/>
                <a:gd name="connsiteY6" fmla="*/ 1872208 h 1872208"/>
                <a:gd name="connsiteX7" fmla="*/ 407735 w 5969768"/>
                <a:gd name="connsiteY7" fmla="*/ 1872208 h 1872208"/>
                <a:gd name="connsiteX8" fmla="*/ 0 w 5969768"/>
                <a:gd name="connsiteY8" fmla="*/ 1464473 h 1872208"/>
                <a:gd name="connsiteX9" fmla="*/ 0 w 5969768"/>
                <a:gd name="connsiteY9" fmla="*/ 1055807 h 1872208"/>
                <a:gd name="connsiteX10" fmla="*/ 407735 w 5969768"/>
                <a:gd name="connsiteY10" fmla="*/ 648072 h 1872208"/>
                <a:gd name="connsiteX11" fmla="*/ 1368152 w 5969768"/>
                <a:gd name="connsiteY11" fmla="*/ 648072 h 1872208"/>
                <a:gd name="connsiteX12" fmla="*/ 1368152 w 5969768"/>
                <a:gd name="connsiteY12" fmla="*/ 850487 h 1872208"/>
                <a:gd name="connsiteX13" fmla="*/ 488918 w 5969768"/>
                <a:gd name="connsiteY13" fmla="*/ 850487 h 1872208"/>
                <a:gd name="connsiteX14" fmla="*/ 216024 w 5969768"/>
                <a:gd name="connsiteY14" fmla="*/ 1123381 h 1872208"/>
                <a:gd name="connsiteX15" fmla="*/ 216024 w 5969768"/>
                <a:gd name="connsiteY15" fmla="*/ 1396898 h 1872208"/>
                <a:gd name="connsiteX16" fmla="*/ 488918 w 5969768"/>
                <a:gd name="connsiteY16" fmla="*/ 1669792 h 1872208"/>
                <a:gd name="connsiteX17" fmla="*/ 1368152 w 5969768"/>
                <a:gd name="connsiteY17" fmla="*/ 1669792 h 1872208"/>
                <a:gd name="connsiteX18" fmla="*/ 1368152 w 5969768"/>
                <a:gd name="connsiteY18" fmla="*/ 1670095 h 1872208"/>
                <a:gd name="connsiteX19" fmla="*/ 5264789 w 5969768"/>
                <a:gd name="connsiteY19" fmla="*/ 1670095 h 1872208"/>
                <a:gd name="connsiteX20" fmla="*/ 5753744 w 5969768"/>
                <a:gd name="connsiteY20" fmla="*/ 1181140 h 1872208"/>
                <a:gd name="connsiteX21" fmla="*/ 5753744 w 5969768"/>
                <a:gd name="connsiteY21" fmla="*/ 691068 h 1872208"/>
                <a:gd name="connsiteX22" fmla="*/ 5264789 w 5969768"/>
                <a:gd name="connsiteY22" fmla="*/ 202113 h 1872208"/>
                <a:gd name="connsiteX23" fmla="*/ 1289248 w 5969768"/>
                <a:gd name="connsiteY23" fmla="*/ 202113 h 1872208"/>
                <a:gd name="connsiteX24" fmla="*/ 1288082 w 5969768"/>
                <a:gd name="connsiteY24" fmla="*/ 80739 h 1872208"/>
                <a:gd name="connsiteX25" fmla="*/ 1289248 w 5969768"/>
                <a:gd name="connsiteY25" fmla="*/ 0 h 1872208"/>
                <a:gd name="connsiteX0" fmla="*/ 1289248 w 5969768"/>
                <a:gd name="connsiteY0" fmla="*/ 0 h 1872208"/>
                <a:gd name="connsiteX1" fmla="*/ 5346173 w 5969768"/>
                <a:gd name="connsiteY1" fmla="*/ 0 h 1872208"/>
                <a:gd name="connsiteX2" fmla="*/ 5969768 w 5969768"/>
                <a:gd name="connsiteY2" fmla="*/ 623595 h 1872208"/>
                <a:gd name="connsiteX3" fmla="*/ 5969768 w 5969768"/>
                <a:gd name="connsiteY3" fmla="*/ 1248613 h 1872208"/>
                <a:gd name="connsiteX4" fmla="*/ 5346173 w 5969768"/>
                <a:gd name="connsiteY4" fmla="*/ 1872208 h 1872208"/>
                <a:gd name="connsiteX5" fmla="*/ 1368152 w 5969768"/>
                <a:gd name="connsiteY5" fmla="*/ 1872208 h 1872208"/>
                <a:gd name="connsiteX6" fmla="*/ 1289248 w 5969768"/>
                <a:gd name="connsiteY6" fmla="*/ 1872208 h 1872208"/>
                <a:gd name="connsiteX7" fmla="*/ 407735 w 5969768"/>
                <a:gd name="connsiteY7" fmla="*/ 1872208 h 1872208"/>
                <a:gd name="connsiteX8" fmla="*/ 0 w 5969768"/>
                <a:gd name="connsiteY8" fmla="*/ 1464473 h 1872208"/>
                <a:gd name="connsiteX9" fmla="*/ 0 w 5969768"/>
                <a:gd name="connsiteY9" fmla="*/ 1055807 h 1872208"/>
                <a:gd name="connsiteX10" fmla="*/ 407735 w 5969768"/>
                <a:gd name="connsiteY10" fmla="*/ 648072 h 1872208"/>
                <a:gd name="connsiteX11" fmla="*/ 1368152 w 5969768"/>
                <a:gd name="connsiteY11" fmla="*/ 648072 h 1872208"/>
                <a:gd name="connsiteX12" fmla="*/ 1368152 w 5969768"/>
                <a:gd name="connsiteY12" fmla="*/ 850487 h 1872208"/>
                <a:gd name="connsiteX13" fmla="*/ 488918 w 5969768"/>
                <a:gd name="connsiteY13" fmla="*/ 850487 h 1872208"/>
                <a:gd name="connsiteX14" fmla="*/ 216024 w 5969768"/>
                <a:gd name="connsiteY14" fmla="*/ 1123381 h 1872208"/>
                <a:gd name="connsiteX15" fmla="*/ 216024 w 5969768"/>
                <a:gd name="connsiteY15" fmla="*/ 1396898 h 1872208"/>
                <a:gd name="connsiteX16" fmla="*/ 488918 w 5969768"/>
                <a:gd name="connsiteY16" fmla="*/ 1669792 h 1872208"/>
                <a:gd name="connsiteX17" fmla="*/ 1368152 w 5969768"/>
                <a:gd name="connsiteY17" fmla="*/ 1669792 h 1872208"/>
                <a:gd name="connsiteX18" fmla="*/ 1368152 w 5969768"/>
                <a:gd name="connsiteY18" fmla="*/ 1670095 h 1872208"/>
                <a:gd name="connsiteX19" fmla="*/ 5264789 w 5969768"/>
                <a:gd name="connsiteY19" fmla="*/ 1670095 h 1872208"/>
                <a:gd name="connsiteX20" fmla="*/ 5753744 w 5969768"/>
                <a:gd name="connsiteY20" fmla="*/ 1181140 h 1872208"/>
                <a:gd name="connsiteX21" fmla="*/ 5753744 w 5969768"/>
                <a:gd name="connsiteY21" fmla="*/ 691068 h 1872208"/>
                <a:gd name="connsiteX22" fmla="*/ 5264789 w 5969768"/>
                <a:gd name="connsiteY22" fmla="*/ 202113 h 1872208"/>
                <a:gd name="connsiteX23" fmla="*/ 1289248 w 5969768"/>
                <a:gd name="connsiteY23" fmla="*/ 202113 h 1872208"/>
                <a:gd name="connsiteX24" fmla="*/ 1421432 w 5969768"/>
                <a:gd name="connsiteY24" fmla="*/ 109314 h 1872208"/>
                <a:gd name="connsiteX25" fmla="*/ 1289248 w 5969768"/>
                <a:gd name="connsiteY25" fmla="*/ 0 h 187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969768" h="1872208">
                  <a:moveTo>
                    <a:pt x="1289248" y="0"/>
                  </a:moveTo>
                  <a:lnTo>
                    <a:pt x="5346173" y="0"/>
                  </a:lnTo>
                  <a:cubicBezTo>
                    <a:pt x="5690575" y="0"/>
                    <a:pt x="5969768" y="279193"/>
                    <a:pt x="5969768" y="623595"/>
                  </a:cubicBezTo>
                  <a:lnTo>
                    <a:pt x="5969768" y="1248613"/>
                  </a:lnTo>
                  <a:cubicBezTo>
                    <a:pt x="5969768" y="1593015"/>
                    <a:pt x="5690575" y="1872208"/>
                    <a:pt x="5346173" y="1872208"/>
                  </a:cubicBezTo>
                  <a:lnTo>
                    <a:pt x="1368152" y="1872208"/>
                  </a:lnTo>
                  <a:lnTo>
                    <a:pt x="1289248" y="1872208"/>
                  </a:lnTo>
                  <a:lnTo>
                    <a:pt x="407735" y="1872208"/>
                  </a:lnTo>
                  <a:cubicBezTo>
                    <a:pt x="182549" y="1872208"/>
                    <a:pt x="0" y="1689659"/>
                    <a:pt x="0" y="1464473"/>
                  </a:cubicBezTo>
                  <a:lnTo>
                    <a:pt x="0" y="1055807"/>
                  </a:lnTo>
                  <a:cubicBezTo>
                    <a:pt x="0" y="830621"/>
                    <a:pt x="182549" y="648072"/>
                    <a:pt x="407735" y="648072"/>
                  </a:cubicBezTo>
                  <a:lnTo>
                    <a:pt x="1368152" y="648072"/>
                  </a:lnTo>
                  <a:lnTo>
                    <a:pt x="1368152" y="850487"/>
                  </a:lnTo>
                  <a:lnTo>
                    <a:pt x="488918" y="850487"/>
                  </a:lnTo>
                  <a:cubicBezTo>
                    <a:pt x="338203" y="850487"/>
                    <a:pt x="216024" y="972666"/>
                    <a:pt x="216024" y="1123381"/>
                  </a:cubicBezTo>
                  <a:lnTo>
                    <a:pt x="216024" y="1396898"/>
                  </a:lnTo>
                  <a:cubicBezTo>
                    <a:pt x="216024" y="1547613"/>
                    <a:pt x="338203" y="1669792"/>
                    <a:pt x="488918" y="1669792"/>
                  </a:cubicBezTo>
                  <a:lnTo>
                    <a:pt x="1368152" y="1669792"/>
                  </a:lnTo>
                  <a:lnTo>
                    <a:pt x="1368152" y="1670095"/>
                  </a:lnTo>
                  <a:lnTo>
                    <a:pt x="5264789" y="1670095"/>
                  </a:lnTo>
                  <a:cubicBezTo>
                    <a:pt x="5534831" y="1670095"/>
                    <a:pt x="5753744" y="1451182"/>
                    <a:pt x="5753744" y="1181140"/>
                  </a:cubicBezTo>
                  <a:lnTo>
                    <a:pt x="5753744" y="691068"/>
                  </a:lnTo>
                  <a:cubicBezTo>
                    <a:pt x="5753744" y="421026"/>
                    <a:pt x="5534831" y="202113"/>
                    <a:pt x="5264789" y="202113"/>
                  </a:cubicBezTo>
                  <a:lnTo>
                    <a:pt x="1289248" y="202113"/>
                  </a:lnTo>
                  <a:cubicBezTo>
                    <a:pt x="1288859" y="161655"/>
                    <a:pt x="1421821" y="149772"/>
                    <a:pt x="1421432" y="109314"/>
                  </a:cubicBezTo>
                  <a:cubicBezTo>
                    <a:pt x="1421821" y="82401"/>
                    <a:pt x="1288859" y="26913"/>
                    <a:pt x="1289248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 algn="ctr">
              <a:solidFill>
                <a:sysClr val="window" lastClr="FFFFFF"/>
              </a:solidFill>
              <a:prstDash val="solid"/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33" name="燕尾形 31"/>
            <p:cNvSpPr/>
            <p:nvPr/>
          </p:nvSpPr>
          <p:spPr>
            <a:xfrm>
              <a:off x="7401315" y="2575443"/>
              <a:ext cx="277135" cy="217166"/>
            </a:xfrm>
            <a:prstGeom prst="chevron">
              <a:avLst/>
            </a:prstGeom>
            <a:solidFill>
              <a:srgbClr val="50D0B8"/>
            </a:solidFill>
            <a:ln w="28575" cap="flat" cmpd="sng" algn="ctr">
              <a:solidFill>
                <a:sysClr val="window" lastClr="FFFFFF"/>
              </a:solidFill>
              <a:prstDash val="solid"/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34" name="燕尾形 32"/>
            <p:cNvSpPr/>
            <p:nvPr/>
          </p:nvSpPr>
          <p:spPr>
            <a:xfrm>
              <a:off x="7611481" y="2575443"/>
              <a:ext cx="277135" cy="217166"/>
            </a:xfrm>
            <a:prstGeom prst="chevron">
              <a:avLst/>
            </a:prstGeom>
            <a:solidFill>
              <a:schemeClr val="accent4"/>
            </a:solidFill>
            <a:ln w="28575" cap="flat" cmpd="sng" algn="ctr">
              <a:solidFill>
                <a:sysClr val="window" lastClr="FFFFFF"/>
              </a:solidFill>
              <a:prstDash val="solid"/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6627184" y="3278279"/>
            <a:ext cx="823545" cy="97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ea typeface="微软雅黑" pitchFamily="34" charset="-122"/>
                <a:cs typeface="Calibri" pitchFamily="34" charset="0"/>
              </a:rPr>
              <a:t>B</a:t>
            </a:r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530136" y="768261"/>
            <a:ext cx="10696574" cy="735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SA" dirty="0" smtClean="0"/>
              <a:t>شرح الحل البرمجي</a:t>
            </a:r>
            <a:endParaRPr lang="en-US" dirty="0"/>
          </a:p>
        </p:txBody>
      </p:sp>
      <p:sp>
        <p:nvSpPr>
          <p:cNvPr id="8" name="مستطيل 7"/>
          <p:cNvSpPr/>
          <p:nvPr/>
        </p:nvSpPr>
        <p:spPr>
          <a:xfrm>
            <a:off x="2735175" y="3592533"/>
            <a:ext cx="21280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Ransomware</a:t>
            </a:r>
            <a:endParaRPr lang="en-US" sz="2800" b="1" dirty="0"/>
          </a:p>
        </p:txBody>
      </p:sp>
      <p:sp>
        <p:nvSpPr>
          <p:cNvPr id="9" name="مستطيل 8"/>
          <p:cNvSpPr/>
          <p:nvPr/>
        </p:nvSpPr>
        <p:spPr>
          <a:xfrm>
            <a:off x="8524634" y="3346634"/>
            <a:ext cx="11959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Server</a:t>
            </a:r>
            <a:r>
              <a:rPr lang="en-US" b="1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65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01_Light Version (Colored)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AC65"/>
      </a:accent1>
      <a:accent2>
        <a:srgbClr val="FFC000"/>
      </a:accent2>
      <a:accent3>
        <a:srgbClr val="5B9BD5"/>
      </a:accent3>
      <a:accent4>
        <a:srgbClr val="F1654C"/>
      </a:accent4>
      <a:accent5>
        <a:srgbClr val="323F4B"/>
      </a:accent5>
      <a:accent6>
        <a:srgbClr val="FF0000"/>
      </a:accent6>
      <a:hlink>
        <a:srgbClr val="FFC000"/>
      </a:hlink>
      <a:folHlink>
        <a:srgbClr val="954F72"/>
      </a:folHlink>
    </a:clrScheme>
    <a:fontScheme name="Custom 2">
      <a:majorFont>
        <a:latin typeface="Source Sans Pro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01_Light Version (Colored)</Template>
  <TotalTime>2474</TotalTime>
  <Words>761</Words>
  <Application>Microsoft Office PowerPoint</Application>
  <PresentationFormat>مخصص</PresentationFormat>
  <Paragraphs>145</Paragraphs>
  <Slides>18</Slides>
  <Notes>0</Notes>
  <HiddenSlides>0</HiddenSlides>
  <MMClips>0</MMClips>
  <ScaleCrop>false</ScaleCrop>
  <HeadingPairs>
    <vt:vector size="4" baseType="variant">
      <vt:variant>
        <vt:lpstr>نسق</vt:lpstr>
      </vt:variant>
      <vt:variant>
        <vt:i4>1</vt:i4>
      </vt:variant>
      <vt:variant>
        <vt:lpstr>عناوين الشرائح</vt:lpstr>
      </vt:variant>
      <vt:variant>
        <vt:i4>18</vt:i4>
      </vt:variant>
    </vt:vector>
  </HeadingPairs>
  <TitlesOfParts>
    <vt:vector size="19" baseType="lpstr">
      <vt:lpstr>01_Light Version (Colored)</vt:lpstr>
      <vt:lpstr>AL-AQSA UNIVERSITY Faculty of Computers and Information Technology</vt:lpstr>
      <vt:lpstr>الأجندة</vt:lpstr>
      <vt:lpstr>الأجندة</vt:lpstr>
      <vt:lpstr>نبذة عن Ransomware</vt:lpstr>
      <vt:lpstr>الآليات و التقنيات البرمجية المستخدمة</vt:lpstr>
      <vt:lpstr>الآليات و التقنيات البرمجية المستخدمة</vt:lpstr>
      <vt:lpstr>الآليات و التقنيات البرمجية المستخدمة</vt:lpstr>
      <vt:lpstr>الآليات و التقنيات البرمجية المستخدمة</vt:lpstr>
      <vt:lpstr>عرض تقديمي في PowerPoint</vt:lpstr>
      <vt:lpstr>Ransomware functions</vt:lpstr>
      <vt:lpstr>Server function</vt:lpstr>
      <vt:lpstr>المشاكل التي مر بها الفريق</vt:lpstr>
      <vt:lpstr>آليات التغلب على المشاكل </vt:lpstr>
      <vt:lpstr>المهارات المكتسبة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 Tien Dung</dc:creator>
  <cp:lastModifiedBy>Arch.Islam</cp:lastModifiedBy>
  <cp:revision>233</cp:revision>
  <dcterms:created xsi:type="dcterms:W3CDTF">2015-04-26T04:27:24Z</dcterms:created>
  <dcterms:modified xsi:type="dcterms:W3CDTF">2019-09-12T09:27:34Z</dcterms:modified>
</cp:coreProperties>
</file>